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ink/ink1.xml" ContentType="application/inkml+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6" r:id="rId1"/>
  </p:sldMasterIdLst>
  <p:notesMasterIdLst>
    <p:notesMasterId r:id="rId30"/>
  </p:notesMasterIdLst>
  <p:sldIdLst>
    <p:sldId id="257" r:id="rId2"/>
    <p:sldId id="413" r:id="rId3"/>
    <p:sldId id="414" r:id="rId4"/>
    <p:sldId id="415" r:id="rId5"/>
    <p:sldId id="417" r:id="rId6"/>
    <p:sldId id="422" r:id="rId7"/>
    <p:sldId id="418" r:id="rId8"/>
    <p:sldId id="419" r:id="rId9"/>
    <p:sldId id="318" r:id="rId10"/>
    <p:sldId id="397" r:id="rId11"/>
    <p:sldId id="367" r:id="rId12"/>
    <p:sldId id="399" r:id="rId13"/>
    <p:sldId id="401" r:id="rId14"/>
    <p:sldId id="398" r:id="rId15"/>
    <p:sldId id="400" r:id="rId16"/>
    <p:sldId id="416" r:id="rId17"/>
    <p:sldId id="402" r:id="rId18"/>
    <p:sldId id="403" r:id="rId19"/>
    <p:sldId id="404" r:id="rId20"/>
    <p:sldId id="405" r:id="rId21"/>
    <p:sldId id="408" r:id="rId22"/>
    <p:sldId id="407" r:id="rId23"/>
    <p:sldId id="409" r:id="rId24"/>
    <p:sldId id="410" r:id="rId25"/>
    <p:sldId id="411" r:id="rId26"/>
    <p:sldId id="412" r:id="rId27"/>
    <p:sldId id="421" r:id="rId28"/>
    <p:sldId id="319" r:id="rId29"/>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F6B92-9D77-4A51-890E-FB287EC12F24}" v="20" dt="2023-04-25T02:59:54.5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6" d="100"/>
          <a:sy n="96" d="100"/>
        </p:scale>
        <p:origin x="1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ọc Phê Tạ" userId="634306c42c4d7ef7" providerId="LiveId" clId="{747F6B92-9D77-4A51-890E-FB287EC12F24}"/>
    <pc:docChg chg="delSld modSld">
      <pc:chgData name="Ngọc Phê Tạ" userId="634306c42c4d7ef7" providerId="LiveId" clId="{747F6B92-9D77-4A51-890E-FB287EC12F24}" dt="2023-04-25T03:49:50.571" v="20" actId="2696"/>
      <pc:docMkLst>
        <pc:docMk/>
      </pc:docMkLst>
      <pc:sldChg chg="modSp mod">
        <pc:chgData name="Ngọc Phê Tạ" userId="634306c42c4d7ef7" providerId="LiveId" clId="{747F6B92-9D77-4A51-890E-FB287EC12F24}" dt="2023-04-25T02:59:54.565" v="19"/>
        <pc:sldMkLst>
          <pc:docMk/>
          <pc:sldMk cId="0" sldId="318"/>
        </pc:sldMkLst>
        <pc:spChg chg="mod modVis">
          <ac:chgData name="Ngọc Phê Tạ" userId="634306c42c4d7ef7" providerId="LiveId" clId="{747F6B92-9D77-4A51-890E-FB287EC12F24}" dt="2023-04-25T02:59:54.562" v="11"/>
          <ac:spMkLst>
            <pc:docMk/>
            <pc:sldMk cId="0" sldId="318"/>
            <ac:spMk id="4" creationId="{C666E887-18D7-3641-4540-8FA6AC3D73A2}"/>
          </ac:spMkLst>
        </pc:spChg>
        <pc:spChg chg="mod modVis">
          <ac:chgData name="Ngọc Phê Tạ" userId="634306c42c4d7ef7" providerId="LiveId" clId="{747F6B92-9D77-4A51-890E-FB287EC12F24}" dt="2023-04-25T02:59:54.563" v="15"/>
          <ac:spMkLst>
            <pc:docMk/>
            <pc:sldMk cId="0" sldId="318"/>
            <ac:spMk id="8" creationId="{615CB1B3-3322-6525-3DAA-C2240DBB6557}"/>
          </ac:spMkLst>
        </pc:spChg>
        <pc:spChg chg="mod modVis">
          <ac:chgData name="Ngọc Phê Tạ" userId="634306c42c4d7ef7" providerId="LiveId" clId="{747F6B92-9D77-4A51-890E-FB287EC12F24}" dt="2023-04-25T02:59:54.565" v="19"/>
          <ac:spMkLst>
            <pc:docMk/>
            <pc:sldMk cId="0" sldId="318"/>
            <ac:spMk id="11" creationId="{0FC0502C-F873-811A-0F79-71E23D01F9AB}"/>
          </ac:spMkLst>
        </pc:spChg>
        <pc:picChg chg="mod modVis">
          <ac:chgData name="Ngọc Phê Tạ" userId="634306c42c4d7ef7" providerId="LiveId" clId="{747F6B92-9D77-4A51-890E-FB287EC12F24}" dt="2023-04-25T02:59:54.562" v="13"/>
          <ac:picMkLst>
            <pc:docMk/>
            <pc:sldMk cId="0" sldId="318"/>
            <ac:picMk id="7" creationId="{BF16D2FA-F4B5-01BF-0F29-98F7D2D183CD}"/>
          </ac:picMkLst>
        </pc:picChg>
        <pc:picChg chg="mod modVis">
          <ac:chgData name="Ngọc Phê Tạ" userId="634306c42c4d7ef7" providerId="LiveId" clId="{747F6B92-9D77-4A51-890E-FB287EC12F24}" dt="2023-04-25T02:59:54.563" v="17"/>
          <ac:picMkLst>
            <pc:docMk/>
            <pc:sldMk cId="0" sldId="318"/>
            <ac:picMk id="10" creationId="{BAAD5FF8-2E6B-C1EA-BB41-C78DAD14D689}"/>
          </ac:picMkLst>
        </pc:picChg>
      </pc:sldChg>
      <pc:sldChg chg="del">
        <pc:chgData name="Ngọc Phê Tạ" userId="634306c42c4d7ef7" providerId="LiveId" clId="{747F6B92-9D77-4A51-890E-FB287EC12F24}" dt="2023-04-25T03:49:50.571" v="20" actId="2696"/>
        <pc:sldMkLst>
          <pc:docMk/>
          <pc:sldMk cId="2718779590" sldId="420"/>
        </pc:sldMkLst>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4-18T11:19:43.426"/>
    </inkml:context>
    <inkml:brush xml:id="br0">
      <inkml:brushProperty name="width" value="0.05292" units="cm"/>
      <inkml:brushProperty name="height" value="0.05292" units="cm"/>
      <inkml:brushProperty name="color" value="#FF0000"/>
    </inkml:brush>
  </inkml:definitions>
  <inkml:trace contextRef="#ctx0" brushRef="#br0">25135 9225 0</inkml:trace>
  <inkml:trace contextRef="#ctx0" brushRef="#br0" timeOffset="1698.42">19756 16492 0,'0'0'0</inkml:trace>
  <inkml:trace contextRef="#ctx0" brushRef="#br0" timeOffset="3122.66">24430 2505 0,'0'0'0</inkml:trace>
  <inkml:trace contextRef="#ctx0" brushRef="#br0" timeOffset="3344.34">24430 2505 0</inkml:trace>
  <inkml:trace contextRef="#ctx0" brushRef="#br0" timeOffset="3580.8">24430 2505 0</inkml:trace>
  <inkml:trace contextRef="#ctx0" brushRef="#br0" timeOffset="5264.52">13035 14093 0,'0'0'0</inkml:trace>
  <inkml:trace contextRef="#ctx0" brushRef="#br0" timeOffset="6055.91">23477 12841 0,'0'-18'16</inkml:trace>
  <inkml:trace contextRef="#ctx0" brushRef="#br0" timeOffset="6912.23">31044 12241 0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6F57B4-FDEA-4FDC-928E-25DF6CEA3F04}" type="datetimeFigureOut">
              <a:rPr lang="en-US" smtClean="0"/>
              <a:t>4/25/2023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2E764-F024-4AEA-A8C6-E43B5282CCD4}" type="slidenum">
              <a:rPr lang="en-US" smtClean="0"/>
              <a:t>‹#›</a:t>
            </a:fld>
            <a:endParaRPr lang="en-US"/>
          </a:p>
        </p:txBody>
      </p:sp>
    </p:spTree>
    <p:extLst>
      <p:ext uri="{BB962C8B-B14F-4D97-AF65-F5344CB8AC3E}">
        <p14:creationId xmlns:p14="http://schemas.microsoft.com/office/powerpoint/2010/main" val="15699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a:t>
            </a:fld>
            <a:endParaRPr lang="en-US"/>
          </a:p>
        </p:txBody>
      </p:sp>
    </p:spTree>
    <p:extLst>
      <p:ext uri="{BB962C8B-B14F-4D97-AF65-F5344CB8AC3E}">
        <p14:creationId xmlns:p14="http://schemas.microsoft.com/office/powerpoint/2010/main" val="266666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10</a:t>
            </a:fld>
            <a:endParaRPr lang="en-US"/>
          </a:p>
        </p:txBody>
      </p:sp>
    </p:spTree>
    <p:extLst>
      <p:ext uri="{BB962C8B-B14F-4D97-AF65-F5344CB8AC3E}">
        <p14:creationId xmlns:p14="http://schemas.microsoft.com/office/powerpoint/2010/main" val="3991664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11</a:t>
            </a:fld>
            <a:endParaRPr lang="en-US"/>
          </a:p>
        </p:txBody>
      </p:sp>
    </p:spTree>
    <p:extLst>
      <p:ext uri="{BB962C8B-B14F-4D97-AF65-F5344CB8AC3E}">
        <p14:creationId xmlns:p14="http://schemas.microsoft.com/office/powerpoint/2010/main" val="2467893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12</a:t>
            </a:fld>
            <a:endParaRPr lang="en-US"/>
          </a:p>
        </p:txBody>
      </p:sp>
    </p:spTree>
    <p:extLst>
      <p:ext uri="{BB962C8B-B14F-4D97-AF65-F5344CB8AC3E}">
        <p14:creationId xmlns:p14="http://schemas.microsoft.com/office/powerpoint/2010/main" val="59487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13</a:t>
            </a:fld>
            <a:endParaRPr lang="en-US"/>
          </a:p>
        </p:txBody>
      </p:sp>
    </p:spTree>
    <p:extLst>
      <p:ext uri="{BB962C8B-B14F-4D97-AF65-F5344CB8AC3E}">
        <p14:creationId xmlns:p14="http://schemas.microsoft.com/office/powerpoint/2010/main" val="231242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14</a:t>
            </a:fld>
            <a:endParaRPr lang="en-US"/>
          </a:p>
        </p:txBody>
      </p:sp>
    </p:spTree>
    <p:extLst>
      <p:ext uri="{BB962C8B-B14F-4D97-AF65-F5344CB8AC3E}">
        <p14:creationId xmlns:p14="http://schemas.microsoft.com/office/powerpoint/2010/main" val="1998491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15</a:t>
            </a:fld>
            <a:endParaRPr lang="en-US"/>
          </a:p>
        </p:txBody>
      </p:sp>
    </p:spTree>
    <p:extLst>
      <p:ext uri="{BB962C8B-B14F-4D97-AF65-F5344CB8AC3E}">
        <p14:creationId xmlns:p14="http://schemas.microsoft.com/office/powerpoint/2010/main" val="96007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16</a:t>
            </a:fld>
            <a:endParaRPr lang="en-US"/>
          </a:p>
        </p:txBody>
      </p:sp>
    </p:spTree>
    <p:extLst>
      <p:ext uri="{BB962C8B-B14F-4D97-AF65-F5344CB8AC3E}">
        <p14:creationId xmlns:p14="http://schemas.microsoft.com/office/powerpoint/2010/main" val="156631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17</a:t>
            </a:fld>
            <a:endParaRPr lang="en-US"/>
          </a:p>
        </p:txBody>
      </p:sp>
    </p:spTree>
    <p:extLst>
      <p:ext uri="{BB962C8B-B14F-4D97-AF65-F5344CB8AC3E}">
        <p14:creationId xmlns:p14="http://schemas.microsoft.com/office/powerpoint/2010/main" val="2366415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18</a:t>
            </a:fld>
            <a:endParaRPr lang="en-US"/>
          </a:p>
        </p:txBody>
      </p:sp>
    </p:spTree>
    <p:extLst>
      <p:ext uri="{BB962C8B-B14F-4D97-AF65-F5344CB8AC3E}">
        <p14:creationId xmlns:p14="http://schemas.microsoft.com/office/powerpoint/2010/main" val="2072083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19</a:t>
            </a:fld>
            <a:endParaRPr lang="en-US"/>
          </a:p>
        </p:txBody>
      </p:sp>
    </p:spTree>
    <p:extLst>
      <p:ext uri="{BB962C8B-B14F-4D97-AF65-F5344CB8AC3E}">
        <p14:creationId xmlns:p14="http://schemas.microsoft.com/office/powerpoint/2010/main" val="2802343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a:t>
            </a:fld>
            <a:endParaRPr lang="en-US"/>
          </a:p>
        </p:txBody>
      </p:sp>
    </p:spTree>
    <p:extLst>
      <p:ext uri="{BB962C8B-B14F-4D97-AF65-F5344CB8AC3E}">
        <p14:creationId xmlns:p14="http://schemas.microsoft.com/office/powerpoint/2010/main" val="1609533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20</a:t>
            </a:fld>
            <a:endParaRPr lang="en-US"/>
          </a:p>
        </p:txBody>
      </p:sp>
    </p:spTree>
    <p:extLst>
      <p:ext uri="{BB962C8B-B14F-4D97-AF65-F5344CB8AC3E}">
        <p14:creationId xmlns:p14="http://schemas.microsoft.com/office/powerpoint/2010/main" val="3908483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21</a:t>
            </a:fld>
            <a:endParaRPr lang="en-US"/>
          </a:p>
        </p:txBody>
      </p:sp>
    </p:spTree>
    <p:extLst>
      <p:ext uri="{BB962C8B-B14F-4D97-AF65-F5344CB8AC3E}">
        <p14:creationId xmlns:p14="http://schemas.microsoft.com/office/powerpoint/2010/main" val="848808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22</a:t>
            </a:fld>
            <a:endParaRPr lang="en-US"/>
          </a:p>
        </p:txBody>
      </p:sp>
    </p:spTree>
    <p:extLst>
      <p:ext uri="{BB962C8B-B14F-4D97-AF65-F5344CB8AC3E}">
        <p14:creationId xmlns:p14="http://schemas.microsoft.com/office/powerpoint/2010/main" val="396714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23</a:t>
            </a:fld>
            <a:endParaRPr lang="en-US"/>
          </a:p>
        </p:txBody>
      </p:sp>
    </p:spTree>
    <p:extLst>
      <p:ext uri="{BB962C8B-B14F-4D97-AF65-F5344CB8AC3E}">
        <p14:creationId xmlns:p14="http://schemas.microsoft.com/office/powerpoint/2010/main" val="2749946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24</a:t>
            </a:fld>
            <a:endParaRPr lang="en-US"/>
          </a:p>
        </p:txBody>
      </p:sp>
    </p:spTree>
    <p:extLst>
      <p:ext uri="{BB962C8B-B14F-4D97-AF65-F5344CB8AC3E}">
        <p14:creationId xmlns:p14="http://schemas.microsoft.com/office/powerpoint/2010/main" val="552423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25</a:t>
            </a:fld>
            <a:endParaRPr lang="en-US"/>
          </a:p>
        </p:txBody>
      </p:sp>
    </p:spTree>
    <p:extLst>
      <p:ext uri="{BB962C8B-B14F-4D97-AF65-F5344CB8AC3E}">
        <p14:creationId xmlns:p14="http://schemas.microsoft.com/office/powerpoint/2010/main" val="1785261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26</a:t>
            </a:fld>
            <a:endParaRPr lang="en-US"/>
          </a:p>
        </p:txBody>
      </p:sp>
    </p:spTree>
    <p:extLst>
      <p:ext uri="{BB962C8B-B14F-4D97-AF65-F5344CB8AC3E}">
        <p14:creationId xmlns:p14="http://schemas.microsoft.com/office/powerpoint/2010/main" val="712019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27</a:t>
            </a:fld>
            <a:endParaRPr lang="en-US"/>
          </a:p>
        </p:txBody>
      </p:sp>
    </p:spTree>
    <p:extLst>
      <p:ext uri="{BB962C8B-B14F-4D97-AF65-F5344CB8AC3E}">
        <p14:creationId xmlns:p14="http://schemas.microsoft.com/office/powerpoint/2010/main" val="1004252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3EA02A5E-BC13-A8DD-CFAF-5C25A96DD20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B1FF169A-ABF9-0B83-AC4C-2FFBED62164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8676" name="Slide Number Placeholder 3">
            <a:extLst>
              <a:ext uri="{FF2B5EF4-FFF2-40B4-BE49-F238E27FC236}">
                <a16:creationId xmlns:a16="http://schemas.microsoft.com/office/drawing/2014/main" id="{68E3B07C-E7F4-7753-27BF-CF4B690BD1F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D2AF2F-FA68-4AF5-947A-60A95F974E42}" type="slidenum">
              <a:rPr lang="en-US" altLang="en-US" smtClean="0"/>
              <a:pPr/>
              <a:t>28</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3</a:t>
            </a:fld>
            <a:endParaRPr lang="en-US"/>
          </a:p>
        </p:txBody>
      </p:sp>
    </p:spTree>
    <p:extLst>
      <p:ext uri="{BB962C8B-B14F-4D97-AF65-F5344CB8AC3E}">
        <p14:creationId xmlns:p14="http://schemas.microsoft.com/office/powerpoint/2010/main" val="16510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4</a:t>
            </a:fld>
            <a:endParaRPr lang="en-US"/>
          </a:p>
        </p:txBody>
      </p:sp>
    </p:spTree>
    <p:extLst>
      <p:ext uri="{BB962C8B-B14F-4D97-AF65-F5344CB8AC3E}">
        <p14:creationId xmlns:p14="http://schemas.microsoft.com/office/powerpoint/2010/main" val="310295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5</a:t>
            </a:fld>
            <a:endParaRPr lang="en-US"/>
          </a:p>
        </p:txBody>
      </p:sp>
    </p:spTree>
    <p:extLst>
      <p:ext uri="{BB962C8B-B14F-4D97-AF65-F5344CB8AC3E}">
        <p14:creationId xmlns:p14="http://schemas.microsoft.com/office/powerpoint/2010/main" val="103858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6</a:t>
            </a:fld>
            <a:endParaRPr lang="en-US"/>
          </a:p>
        </p:txBody>
      </p:sp>
    </p:spTree>
    <p:extLst>
      <p:ext uri="{BB962C8B-B14F-4D97-AF65-F5344CB8AC3E}">
        <p14:creationId xmlns:p14="http://schemas.microsoft.com/office/powerpoint/2010/main" val="401854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7</a:t>
            </a:fld>
            <a:endParaRPr lang="en-US"/>
          </a:p>
        </p:txBody>
      </p:sp>
    </p:spTree>
    <p:extLst>
      <p:ext uri="{BB962C8B-B14F-4D97-AF65-F5344CB8AC3E}">
        <p14:creationId xmlns:p14="http://schemas.microsoft.com/office/powerpoint/2010/main" val="169933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8</a:t>
            </a:fld>
            <a:endParaRPr lang="en-US"/>
          </a:p>
        </p:txBody>
      </p:sp>
    </p:spTree>
    <p:extLst>
      <p:ext uri="{BB962C8B-B14F-4D97-AF65-F5344CB8AC3E}">
        <p14:creationId xmlns:p14="http://schemas.microsoft.com/office/powerpoint/2010/main" val="1766071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2E764-F024-4AEA-A8C6-E43B5282CCD4}" type="slidenum">
              <a:rPr lang="en-US" smtClean="0"/>
              <a:t>9</a:t>
            </a:fld>
            <a:endParaRPr lang="en-US"/>
          </a:p>
        </p:txBody>
      </p:sp>
    </p:spTree>
    <p:extLst>
      <p:ext uri="{BB962C8B-B14F-4D97-AF65-F5344CB8AC3E}">
        <p14:creationId xmlns:p14="http://schemas.microsoft.com/office/powerpoint/2010/main" val="49877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3106846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2628121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9268A2D-8ECB-44B4-8175-48D6CFC1BA4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5154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4290599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9268A2D-8ECB-44B4-8175-48D6CFC1BA4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7127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3221781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3934291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111255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1939397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86326D-688F-4DB3-B655-CE904306A8EE}"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3805480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101350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86326D-688F-4DB3-B655-CE904306A8EE}"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418817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86326D-688F-4DB3-B655-CE904306A8EE}"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1003819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86326D-688F-4DB3-B655-CE904306A8EE}"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14547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2241541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86326D-688F-4DB3-B655-CE904306A8EE}"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9268A2D-8ECB-44B4-8175-48D6CFC1BA4D}" type="slidenum">
              <a:rPr lang="en-US" smtClean="0"/>
              <a:t>‹#›</a:t>
            </a:fld>
            <a:endParaRPr lang="en-US"/>
          </a:p>
        </p:txBody>
      </p:sp>
    </p:spTree>
    <p:extLst>
      <p:ext uri="{BB962C8B-B14F-4D97-AF65-F5344CB8AC3E}">
        <p14:creationId xmlns:p14="http://schemas.microsoft.com/office/powerpoint/2010/main" val="3731862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186326D-688F-4DB3-B655-CE904306A8EE}" type="datetimeFigureOut">
              <a:rPr lang="en-US" smtClean="0"/>
              <a:t>4/25/2023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9268A2D-8ECB-44B4-8175-48D6CFC1BA4D}" type="slidenum">
              <a:rPr lang="en-US" smtClean="0"/>
              <a:t>‹#›</a:t>
            </a:fld>
            <a:endParaRPr lang="en-US"/>
          </a:p>
        </p:txBody>
      </p:sp>
    </p:spTree>
    <p:extLst>
      <p:ext uri="{BB962C8B-B14F-4D97-AF65-F5344CB8AC3E}">
        <p14:creationId xmlns:p14="http://schemas.microsoft.com/office/powerpoint/2010/main" val="775662957"/>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9.jpg"/><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notesSlide" Target="../notesSlides/notesSlide23.xml"/><Relationship Id="rId7" Type="http://schemas.openxmlformats.org/officeDocument/2006/relationships/image" Target="../media/image13.jp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image" Target="../media/image12.jp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notesSlide" Target="../notesSlides/notesSlide27.xml"/><Relationship Id="rId7" Type="http://schemas.openxmlformats.org/officeDocument/2006/relationships/image" Target="../media/image20.jp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 Id="rId9" Type="http://schemas.openxmlformats.org/officeDocument/2006/relationships/image" Target="../media/image22.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24.pn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video" Target="../media/media1.mp4"/><Relationship Id="rId7" Type="http://schemas.openxmlformats.org/officeDocument/2006/relationships/customXml" Target="../ink/ink1.xml"/><Relationship Id="rId2" Type="http://schemas.microsoft.com/office/2007/relationships/media" Target="../media/media1.mp4"/><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C357064-D624-7CFB-93A5-7D07E1F07BC4}"/>
              </a:ext>
            </a:extLst>
          </p:cNvPr>
          <p:cNvSpPr txBox="1">
            <a:spLocks/>
          </p:cNvSpPr>
          <p:nvPr/>
        </p:nvSpPr>
        <p:spPr bwMode="white">
          <a:xfrm>
            <a:off x="1426128" y="500062"/>
            <a:ext cx="10722817" cy="6110288"/>
          </a:xfrm>
          <a:prstGeom prst="rect">
            <a:avLst/>
          </a:prstGeom>
          <a:noFill/>
          <a:ln>
            <a:noFill/>
          </a:ln>
          <a:effectLst/>
        </p:spPr>
        <p:txBody>
          <a:bodyPr anchor="ctr">
            <a:normAutofit fontScale="97500"/>
          </a:bodyPr>
          <a:lstStyle/>
          <a:p>
            <a:pPr algn="ctr" eaLnBrk="1" hangingPunct="1">
              <a:defRPr/>
            </a:pPr>
            <a:r>
              <a:rPr lang="vi-VN" sz="3100" b="1" kern="0" dirty="0">
                <a:solidFill>
                  <a:srgbClr val="FF0000"/>
                </a:solidFill>
                <a:latin typeface="Verdana" panose="020B0604030504040204" pitchFamily="34" charset="0"/>
                <a:ea typeface="Verdana" panose="020B0604030504040204" pitchFamily="34" charset="0"/>
                <a:cs typeface="Times New Roman" pitchFamily="18" charset="0"/>
              </a:rPr>
              <a:t>TRƯỜNG </a:t>
            </a:r>
            <a:r>
              <a:rPr lang="en-US" sz="3100" b="1" kern="0" dirty="0">
                <a:solidFill>
                  <a:srgbClr val="FF0000"/>
                </a:solidFill>
                <a:latin typeface="Verdana" panose="020B0604030504040204" pitchFamily="34" charset="0"/>
                <a:ea typeface="Verdana" panose="020B0604030504040204" pitchFamily="34" charset="0"/>
                <a:cs typeface="Times New Roman" pitchFamily="18" charset="0"/>
              </a:rPr>
              <a:t>CAO ĐẲNG</a:t>
            </a:r>
          </a:p>
          <a:p>
            <a:pPr algn="ctr" eaLnBrk="1" hangingPunct="1">
              <a:defRPr/>
            </a:pPr>
            <a:r>
              <a:rPr lang="en-US" sz="3100" b="1" kern="0" dirty="0">
                <a:solidFill>
                  <a:srgbClr val="FF0000"/>
                </a:solidFill>
                <a:latin typeface="Verdana" panose="020B0604030504040204" pitchFamily="34" charset="0"/>
                <a:ea typeface="Verdana" panose="020B0604030504040204" pitchFamily="34" charset="0"/>
                <a:cs typeface="Times New Roman" pitchFamily="18" charset="0"/>
              </a:rPr>
              <a:t> BÁCH KHOA SÀI GÒN</a:t>
            </a:r>
            <a:br>
              <a:rPr lang="vi-VN" sz="3600" b="1" kern="0" dirty="0">
                <a:solidFill>
                  <a:srgbClr val="FF0000"/>
                </a:solidFill>
                <a:latin typeface="Verdana" panose="020B0604030504040204" pitchFamily="34" charset="0"/>
                <a:ea typeface="Verdana" panose="020B0604030504040204" pitchFamily="34" charset="0"/>
                <a:cs typeface="Times New Roman" pitchFamily="18" charset="0"/>
              </a:rPr>
            </a:br>
            <a:br>
              <a:rPr lang="vi-VN" sz="3600" b="1" kern="0" dirty="0">
                <a:solidFill>
                  <a:srgbClr val="FF0000"/>
                </a:solidFill>
                <a:latin typeface="Verdana" panose="020B0604030504040204" pitchFamily="34" charset="0"/>
                <a:ea typeface="Verdana" panose="020B0604030504040204" pitchFamily="34" charset="0"/>
                <a:cs typeface="Times New Roman" pitchFamily="18" charset="0"/>
              </a:rPr>
            </a:br>
            <a:r>
              <a:rPr lang="vi-VN" sz="3600" b="1" kern="0" dirty="0">
                <a:solidFill>
                  <a:schemeClr val="accent1">
                    <a:lumMod val="75000"/>
                  </a:schemeClr>
                </a:solidFill>
                <a:latin typeface="Verdana" panose="020B0604030504040204" pitchFamily="34" charset="0"/>
                <a:ea typeface="Verdana" panose="020B0604030504040204" pitchFamily="34" charset="0"/>
                <a:cs typeface="Times New Roman" pitchFamily="18" charset="0"/>
              </a:rPr>
              <a:t>K</a:t>
            </a:r>
            <a:r>
              <a:rPr lang="en-US" sz="3600" b="1" kern="0" dirty="0">
                <a:solidFill>
                  <a:schemeClr val="accent1">
                    <a:lumMod val="75000"/>
                  </a:schemeClr>
                </a:solidFill>
                <a:latin typeface="Verdana" panose="020B0604030504040204" pitchFamily="34" charset="0"/>
                <a:ea typeface="Verdana" panose="020B0604030504040204" pitchFamily="34" charset="0"/>
                <a:cs typeface="Times New Roman" pitchFamily="18" charset="0"/>
              </a:rPr>
              <a:t>HOA: MỸ THUẬT CÔNG NGHIỆP</a:t>
            </a:r>
          </a:p>
          <a:p>
            <a:pPr algn="ctr">
              <a:defRPr/>
            </a:pPr>
            <a:r>
              <a:rPr lang="en-US" altLang="en-US" sz="3600" dirty="0" err="1">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Ngành</a:t>
            </a:r>
            <a:r>
              <a:rPr lang="en-US" altLang="en-US" sz="3600" dirty="0">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 </a:t>
            </a:r>
            <a:r>
              <a:rPr lang="en-US" altLang="en-US" sz="3600" dirty="0" err="1">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Thiết</a:t>
            </a:r>
            <a:r>
              <a:rPr lang="en-US" altLang="en-US" sz="3600" dirty="0">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 </a:t>
            </a:r>
            <a:r>
              <a:rPr lang="en-US" altLang="en-US" sz="3600" dirty="0" err="1">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kế</a:t>
            </a:r>
            <a:r>
              <a:rPr lang="en-US" altLang="en-US" sz="3600" dirty="0">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 </a:t>
            </a:r>
            <a:r>
              <a:rPr lang="en-US" altLang="en-US" sz="3600" dirty="0" err="1">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đồ</a:t>
            </a:r>
            <a:r>
              <a:rPr lang="en-US" altLang="en-US" sz="3600" dirty="0">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 </a:t>
            </a:r>
            <a:r>
              <a:rPr lang="en-US" altLang="en-US" sz="3600" dirty="0" err="1">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rPr>
              <a:t>họa</a:t>
            </a:r>
            <a:endParaRPr lang="en-US" altLang="en-US" sz="3600" dirty="0">
              <a:solidFill>
                <a:srgbClr val="FF0000"/>
              </a:solidFill>
              <a:effectLst>
                <a:outerShdw blurRad="38100" dist="38100" dir="2700000" algn="tl">
                  <a:srgbClr val="C0C0C0"/>
                </a:outerShdw>
              </a:effectLst>
              <a:latin typeface="Arial" panose="020B0604020202020204" pitchFamily="34" charset="0"/>
              <a:ea typeface="Verdana" panose="020B0604030504040204" pitchFamily="34" charset="0"/>
              <a:cs typeface="Arial" panose="020B0604020202020204" pitchFamily="34" charset="0"/>
            </a:endParaRPr>
          </a:p>
          <a:p>
            <a:pPr algn="ctr">
              <a:defRPr/>
            </a:pPr>
            <a:endParaRPr lang="en-US" altLang="en-US" sz="3600" dirty="0">
              <a:solidFill>
                <a:srgbClr val="FF0000"/>
              </a:solidFill>
              <a:effectLst>
                <a:outerShdw blurRad="38100" dist="38100" dir="2700000" algn="tl">
                  <a:srgbClr val="C0C0C0"/>
                </a:outerShdw>
              </a:effectLst>
              <a:latin typeface="Verdana" panose="020B0604030504040204" pitchFamily="34" charset="0"/>
              <a:ea typeface="Verdana" panose="020B0604030504040204" pitchFamily="34" charset="0"/>
              <a:cs typeface="Times New Roman" panose="02020603050405020304" pitchFamily="18" charset="0"/>
            </a:endParaRPr>
          </a:p>
          <a:p>
            <a:pPr algn="ctr">
              <a:spcBef>
                <a:spcPct val="20000"/>
              </a:spcBef>
              <a:defRPr/>
            </a:pPr>
            <a:r>
              <a:rPr lang="en-US" sz="2100" b="1" dirty="0">
                <a:solidFill>
                  <a:srgbClr val="00B0F0"/>
                </a:solidFill>
                <a:latin typeface="Verdana" panose="020B0604030504040204" pitchFamily="34" charset="0"/>
                <a:ea typeface="Verdana" panose="020B0604030504040204" pitchFamily="34" charset="0"/>
                <a:cs typeface="Times New Roman" pitchFamily="18" charset="0"/>
              </a:rPr>
              <a:t>GIẢNG VIÊN: TẠ THỊ NGỌC PHÊ</a:t>
            </a:r>
          </a:p>
          <a:p>
            <a:pPr algn="ctr">
              <a:spcBef>
                <a:spcPct val="20000"/>
              </a:spcBef>
              <a:defRPr/>
            </a:pPr>
            <a:r>
              <a:rPr lang="en-US" sz="2100" b="1" dirty="0">
                <a:solidFill>
                  <a:srgbClr val="00B0F0"/>
                </a:solidFill>
                <a:latin typeface="Verdana" panose="020B0604030504040204" pitchFamily="34" charset="0"/>
                <a:ea typeface="Verdana" panose="020B0604030504040204" pitchFamily="34" charset="0"/>
                <a:cs typeface="Times New Roman" pitchFamily="18" charset="0"/>
              </a:rPr>
              <a:t>Email: tangocphe1989@gmail.com</a:t>
            </a:r>
          </a:p>
          <a:p>
            <a:pPr algn="ctr">
              <a:defRPr/>
            </a:pPr>
            <a:endParaRPr lang="en-US" altLang="en-US" sz="3600" dirty="0">
              <a:solidFill>
                <a:srgbClr val="00B0F0"/>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a:p>
            <a:pPr algn="ctr" eaLnBrk="1" hangingPunct="1">
              <a:defRPr/>
            </a:pPr>
            <a:endParaRPr lang="vi-VN" sz="3600" b="1" kern="0" dirty="0">
              <a:solidFill>
                <a:schemeClr val="accent1">
                  <a:lumMod val="75000"/>
                </a:schemeClr>
              </a:solidFill>
              <a:latin typeface="Times New Roman" pitchFamily="18" charset="0"/>
              <a:ea typeface="Tahoma" pitchFamily="34" charset="0"/>
              <a:cs typeface="Times New Roman" pitchFamily="18" charset="0"/>
            </a:endParaRPr>
          </a:p>
        </p:txBody>
      </p:sp>
      <p:pic>
        <p:nvPicPr>
          <p:cNvPr id="7" name="Picture 3">
            <a:extLst>
              <a:ext uri="{FF2B5EF4-FFF2-40B4-BE49-F238E27FC236}">
                <a16:creationId xmlns:a16="http://schemas.microsoft.com/office/drawing/2014/main" id="{89829F85-8181-7709-5974-2ECC414BB7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381" y="0"/>
            <a:ext cx="1709738" cy="113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80260-A712-878A-40DF-9FB16683C991}"/>
              </a:ext>
            </a:extLst>
          </p:cNvPr>
          <p:cNvSpPr>
            <a:spLocks noGrp="1"/>
          </p:cNvSpPr>
          <p:nvPr>
            <p:ph type="title"/>
          </p:nvPr>
        </p:nvSpPr>
        <p:spPr>
          <a:xfrm>
            <a:off x="3837490" y="410900"/>
            <a:ext cx="6545001" cy="818555"/>
          </a:xfrm>
        </p:spPr>
        <p:txBody>
          <a:bodyPr>
            <a:normAutofit fontScale="90000"/>
          </a:bodyPr>
          <a:lstStyle/>
          <a:p>
            <a:pPr algn="ctr"/>
            <a:r>
              <a:rPr lang="en-US" sz="4000" b="1" dirty="0">
                <a:solidFill>
                  <a:srgbClr val="FF0000"/>
                </a:solidFill>
                <a:latin typeface="Verdana" panose="020B0604030504040204" pitchFamily="34" charset="0"/>
                <a:ea typeface="Verdana" panose="020B0604030504040204" pitchFamily="34" charset="0"/>
                <a:cs typeface="Times New Roman" pitchFamily="18" charset="0"/>
              </a:rPr>
              <a:t>MỤC TIÊU</a:t>
            </a:r>
            <a:br>
              <a:rPr lang="en-US" sz="4000" b="1" dirty="0">
                <a:solidFill>
                  <a:srgbClr val="FF0000"/>
                </a:solidFill>
                <a:latin typeface="Verdana" panose="020B0604030504040204" pitchFamily="34" charset="0"/>
                <a:ea typeface="Verdana" panose="020B0604030504040204" pitchFamily="34" charset="0"/>
                <a:cs typeface="Times New Roman" pitchFamily="18" charset="0"/>
              </a:rPr>
            </a:br>
            <a:endParaRPr lang="en-US" dirty="0">
              <a:latin typeface="Verdana" panose="020B060403050404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CCAA4AB4-4C5E-69DF-1BCC-C98E7021AE58}"/>
              </a:ext>
            </a:extLst>
          </p:cNvPr>
          <p:cNvSpPr>
            <a:spLocks noGrp="1"/>
          </p:cNvSpPr>
          <p:nvPr>
            <p:ph type="body" idx="1"/>
          </p:nvPr>
        </p:nvSpPr>
        <p:spPr>
          <a:xfrm>
            <a:off x="1579880" y="798653"/>
            <a:ext cx="10087402" cy="5648447"/>
          </a:xfrm>
        </p:spPr>
        <p:txBody>
          <a:bodyPr>
            <a:normAutofit lnSpcReduction="10000"/>
          </a:bodyPr>
          <a:lstStyle/>
          <a:p>
            <a:pPr>
              <a:defRPr/>
            </a:pPr>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Về</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 </a:t>
            </a:r>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kiến</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 </a:t>
            </a:r>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thức</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a:t>
            </a:r>
          </a:p>
          <a:p>
            <a:pPr marL="457200" marR="0" indent="-367030" algn="just">
              <a:lnSpc>
                <a:spcPct val="130000"/>
              </a:lnSpc>
              <a:spcBef>
                <a:spcPts val="0"/>
              </a:spcBef>
              <a:spcAft>
                <a:spcPts val="0"/>
              </a:spcAft>
            </a:pPr>
            <a:r>
              <a:rPr lang="en-US" sz="3200" dirty="0">
                <a:solidFill>
                  <a:schemeClr val="tx1"/>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Trang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bị</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cho</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sinh</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viên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kiến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thức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cơ</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bản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về</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màu</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sắc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pha</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màu</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p>
          <a:p>
            <a:pPr marL="180340" marR="0" indent="-90170" algn="just">
              <a:lnSpc>
                <a:spcPct val="130000"/>
              </a:lnSpc>
              <a:spcBef>
                <a:spcPts val="0"/>
              </a:spcBef>
              <a:spcAft>
                <a:spcPts val="0"/>
              </a:spcAft>
            </a:pP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Trang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bị</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cho</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sinh</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viên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kiến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thức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cơ</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bản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về</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chép</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vật</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p>
          <a:p>
            <a:pPr marL="180340" marR="0" indent="-90170" algn="just">
              <a:lnSpc>
                <a:spcPct val="130000"/>
              </a:lnSpc>
              <a:spcBef>
                <a:spcPts val="0"/>
              </a:spcBef>
              <a:spcAft>
                <a:spcPts val="0"/>
              </a:spcAft>
            </a:pP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Trang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bị</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cho</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sinh</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viên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kiến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thức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cơ</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bản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về</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thực</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hiện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chép</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vật</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r>
              <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r>
              <a:rPr lang="en-US" sz="3200" i="1"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3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endParaRPr lang="en-US" dirty="0"/>
          </a:p>
        </p:txBody>
      </p:sp>
    </p:spTree>
    <p:custDataLst>
      <p:tags r:id="rId1"/>
    </p:custDataLst>
    <p:extLst>
      <p:ext uri="{BB962C8B-B14F-4D97-AF65-F5344CB8AC3E}">
        <p14:creationId xmlns:p14="http://schemas.microsoft.com/office/powerpoint/2010/main" val="401183479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1">
            <a:extLst>
              <a:ext uri="{FF2B5EF4-FFF2-40B4-BE49-F238E27FC236}">
                <a16:creationId xmlns:a16="http://schemas.microsoft.com/office/drawing/2014/main" id="{D21C8A82-F835-9799-7F28-6B244E9F8C6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3200" b="1">
                <a:solidFill>
                  <a:srgbClr val="002060"/>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rgbClr val="002060"/>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b="1">
                <a:solidFill>
                  <a:srgbClr val="002060"/>
                </a:solidFill>
                <a:latin typeface="Tahoma" panose="020B0604030504040204" pitchFamily="34" charset="0"/>
                <a:cs typeface="Tahoma" panose="020B0604030504040204" pitchFamily="34" charset="0"/>
              </a:defRPr>
            </a:lvl3pPr>
            <a:lvl4pPr marL="1600200" indent="-228600">
              <a:spcBef>
                <a:spcPct val="20000"/>
              </a:spcBef>
              <a:buChar char="–"/>
              <a:defRPr sz="2000" b="1">
                <a:solidFill>
                  <a:srgbClr val="002060"/>
                </a:solidFill>
                <a:latin typeface="Tahoma" panose="020B0604030504040204" pitchFamily="34" charset="0"/>
                <a:cs typeface="Tahoma" panose="020B0604030504040204" pitchFamily="34" charset="0"/>
              </a:defRPr>
            </a:lvl4pPr>
            <a:lvl5pPr marL="2057400" indent="-228600">
              <a:spcBef>
                <a:spcPct val="20000"/>
              </a:spcBef>
              <a:buChar char="»"/>
              <a:defRPr sz="2000" b="1">
                <a:solidFill>
                  <a:srgbClr val="002060"/>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9pPr>
          </a:lstStyle>
          <a:p>
            <a:pPr>
              <a:spcBef>
                <a:spcPct val="0"/>
              </a:spcBef>
              <a:buClrTx/>
              <a:buFontTx/>
              <a:buNone/>
            </a:pPr>
            <a:fld id="{E54C30FD-1F69-4762-B1EE-4333BBEF03E0}" type="slidenum">
              <a:rPr lang="en-US" altLang="en-US" sz="1400" b="0">
                <a:solidFill>
                  <a:schemeClr val="tx1"/>
                </a:solidFill>
              </a:rPr>
              <a:pPr>
                <a:spcBef>
                  <a:spcPct val="0"/>
                </a:spcBef>
                <a:buClrTx/>
                <a:buFontTx/>
                <a:buNone/>
              </a:pPr>
              <a:t>11</a:t>
            </a:fld>
            <a:endParaRPr lang="en-US" altLang="en-US" sz="1400" b="0">
              <a:solidFill>
                <a:schemeClr val="tx1"/>
              </a:solidFill>
            </a:endParaRPr>
          </a:p>
        </p:txBody>
      </p:sp>
      <p:sp>
        <p:nvSpPr>
          <p:cNvPr id="4" name="Content Placeholder 2">
            <a:extLst>
              <a:ext uri="{FF2B5EF4-FFF2-40B4-BE49-F238E27FC236}">
                <a16:creationId xmlns:a16="http://schemas.microsoft.com/office/drawing/2014/main" id="{FA9618BC-91FB-A76D-AA7A-E125DDD450CC}"/>
              </a:ext>
            </a:extLst>
          </p:cNvPr>
          <p:cNvSpPr txBox="1">
            <a:spLocks/>
          </p:cNvSpPr>
          <p:nvPr/>
        </p:nvSpPr>
        <p:spPr>
          <a:xfrm>
            <a:off x="1819470" y="358815"/>
            <a:ext cx="5171640" cy="6499185"/>
          </a:xfrm>
          <a:prstGeom prst="rect">
            <a:avLst/>
          </a:prstGeom>
        </p:spPr>
        <p:txBody>
          <a:bodyPr/>
          <a:lstStyle/>
          <a:p>
            <a:pPr lvl="0"/>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Về</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 </a:t>
            </a:r>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kỹ</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 </a:t>
            </a:r>
            <a:r>
              <a:rPr lang="en-US" sz="3200" b="1" i="1" dirty="0" err="1">
                <a:solidFill>
                  <a:srgbClr val="FFC000"/>
                </a:solidFill>
                <a:latin typeface="Verdana" panose="020B0604030504040204" pitchFamily="34" charset="0"/>
                <a:ea typeface="Verdana" panose="020B0604030504040204" pitchFamily="34" charset="0"/>
                <a:cs typeface="Times New Roman" panose="02020603050405020304" pitchFamily="18" charset="0"/>
              </a:rPr>
              <a:t>năng</a:t>
            </a:r>
            <a:r>
              <a:rPr lang="en-US" sz="32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a:t>
            </a:r>
            <a:endParaRPr lang="en-US" sz="3200" b="1" dirty="0">
              <a:solidFill>
                <a:srgbClr val="FFC00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Sử</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dụng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thành</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thạo</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các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bước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thực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hiện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phương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pháp</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vẽ</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chép</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đơn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giản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cách</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điệu</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hoa</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lá</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động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vật</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và</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côn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trùng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a:t>
            </a:r>
          </a:p>
          <a:p>
            <a:pPr marL="457200" indent="-457200">
              <a:buFont typeface="Arial" panose="020B0604020202020204" pitchFamily="34" charset="0"/>
              <a:buChar char="•"/>
            </a:pP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Xây</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dựng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bố</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cục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cân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đối</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màu</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sắc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hài</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hòa</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họa</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tiết</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phù</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hợp</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a:t>
            </a:r>
          </a:p>
          <a:p>
            <a:pPr marL="457200" indent="-457200">
              <a:buFont typeface="Arial" panose="020B0604020202020204" pitchFamily="34" charset="0"/>
              <a:buChar char="•"/>
            </a:pP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Phát</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hiện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những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sai</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hỏng</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và</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các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biện</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pháp</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khắc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en-US" sz="2800" dirty="0" err="1">
                <a:solidFill>
                  <a:srgbClr val="00B0F0"/>
                </a:solidFill>
                <a:latin typeface="Verdana" panose="020B0604030504040204" pitchFamily="34" charset="0"/>
                <a:ea typeface="Verdana" panose="020B0604030504040204" pitchFamily="34" charset="0"/>
                <a:cs typeface="Times New Roman" panose="02020603050405020304" pitchFamily="18" charset="0"/>
              </a:rPr>
              <a:t>phục</a:t>
            </a: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a:t>
            </a:r>
          </a:p>
          <a:p>
            <a:pPr marL="342900" indent="-342900">
              <a:buFont typeface="Arial" panose="020B0604020202020204" pitchFamily="34" charset="0"/>
              <a:buChar char="•"/>
              <a:defRPr/>
            </a:pPr>
            <a:endParaRPr lang="en-US" sz="2400" dirty="0">
              <a:latin typeface="Verdana" panose="020B0604030504040204" pitchFamily="34" charset="0"/>
              <a:ea typeface="Verdana" panose="020B0604030504040204" pitchFamily="34" charset="0"/>
            </a:endParaRPr>
          </a:p>
          <a:p>
            <a:pPr marL="342900" indent="-342900">
              <a:spcBef>
                <a:spcPct val="20000"/>
              </a:spcBef>
              <a:buClr>
                <a:schemeClr val="hlink"/>
              </a:buClr>
              <a:defRPr/>
            </a:pPr>
            <a:endParaRPr lang="vi-VN" sz="2600" b="1" kern="0" dirty="0">
              <a:solidFill>
                <a:srgbClr val="002060"/>
              </a:solidFill>
              <a:latin typeface="Times New Roman" pitchFamily="18" charset="0"/>
              <a:ea typeface="Tahoma" pitchFamily="34" charset="0"/>
              <a:cs typeface="Times New Roman" pitchFamily="18" charset="0"/>
            </a:endParaRPr>
          </a:p>
        </p:txBody>
      </p:sp>
      <p:sp>
        <p:nvSpPr>
          <p:cNvPr id="2" name="Content Placeholder 2">
            <a:extLst>
              <a:ext uri="{FF2B5EF4-FFF2-40B4-BE49-F238E27FC236}">
                <a16:creationId xmlns:a16="http://schemas.microsoft.com/office/drawing/2014/main" id="{8821DCAD-E77B-9EEF-2F4A-AC1E11110A7E}"/>
              </a:ext>
            </a:extLst>
          </p:cNvPr>
          <p:cNvSpPr txBox="1">
            <a:spLocks/>
          </p:cNvSpPr>
          <p:nvPr/>
        </p:nvSpPr>
        <p:spPr>
          <a:xfrm>
            <a:off x="7890294" y="509286"/>
            <a:ext cx="3987262" cy="5984112"/>
          </a:xfrm>
          <a:prstGeom prst="rect">
            <a:avLst/>
          </a:prstGeom>
        </p:spPr>
        <p:txBody>
          <a:bodyPr/>
          <a:lstStyle/>
          <a:p>
            <a:pPr lvl="0"/>
            <a:r>
              <a:rPr lang="nb-NO" sz="2800" b="1" i="1" dirty="0">
                <a:solidFill>
                  <a:srgbClr val="FFC000"/>
                </a:solidFill>
                <a:latin typeface="Verdana" panose="020B0604030504040204" pitchFamily="34" charset="0"/>
                <a:ea typeface="Verdana" panose="020B0604030504040204" pitchFamily="34" charset="0"/>
                <a:cs typeface="Times New Roman" panose="02020603050405020304" pitchFamily="18" charset="0"/>
              </a:rPr>
              <a:t>Về thái độ:</a:t>
            </a:r>
            <a:endParaRPr lang="en-US" sz="2800" b="1" i="1" dirty="0">
              <a:solidFill>
                <a:srgbClr val="FFC00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nb-NO" sz="2800" dirty="0">
                <a:latin typeface="Verdana" panose="020B0604030504040204" pitchFamily="34" charset="0"/>
                <a:ea typeface="Verdana" panose="020B0604030504040204" pitchFamily="34" charset="0"/>
                <a:cs typeface="Times New Roman" panose="02020603050405020304" pitchFamily="18" charset="0"/>
              </a:rPr>
              <a:t> </a:t>
            </a:r>
            <a:r>
              <a:rPr lang="nb-NO"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Tích cực thảo luận trên lớp.</a:t>
            </a:r>
          </a:p>
          <a:p>
            <a:pPr marL="457200" indent="-457200">
              <a:buFont typeface="Arial" panose="020B0604020202020204" pitchFamily="34" charset="0"/>
              <a:buChar char="•"/>
            </a:pP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nb-NO"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Nghiêm túc, tự giác trong lớp học. </a:t>
            </a:r>
          </a:p>
          <a:p>
            <a:pPr marL="457200" indent="-457200">
              <a:buFont typeface="Arial" panose="020B0604020202020204" pitchFamily="34" charset="0"/>
              <a:buChar char="•"/>
            </a:pP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457200" indent="-457200">
              <a:buFont typeface="Arial" panose="020B0604020202020204" pitchFamily="34" charset="0"/>
              <a:buChar char="•"/>
            </a:pPr>
            <a:r>
              <a:rPr lang="nb-NO"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Tuân thủ nội quy lớp học</a:t>
            </a:r>
            <a:r>
              <a:rPr lang="nb-NO" sz="2800" dirty="0">
                <a:solidFill>
                  <a:srgbClr val="00B0F0"/>
                </a:solidFill>
                <a:latin typeface="Verdana" panose="020B0604030504040204" pitchFamily="34" charset="0"/>
                <a:ea typeface="Verdana" panose="020B0604030504040204" pitchFamily="34" charset="0"/>
              </a:rPr>
              <a:t>.</a:t>
            </a:r>
            <a:endParaRPr lang="vi-VN" sz="2800" b="1" kern="0" dirty="0">
              <a:solidFill>
                <a:srgbClr val="00B0F0"/>
              </a:solidFill>
              <a:latin typeface="Verdana" panose="020B0604030504040204" pitchFamily="34" charset="0"/>
              <a:ea typeface="Verdana" panose="020B0604030504040204" pitchFamily="34" charset="0"/>
              <a:cs typeface="Times New Roman"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blinds(horizontal)">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AFC1C5-32C5-0058-35EE-B04E24D3266F}"/>
              </a:ext>
            </a:extLst>
          </p:cNvPr>
          <p:cNvSpPr txBox="1"/>
          <p:nvPr/>
        </p:nvSpPr>
        <p:spPr>
          <a:xfrm>
            <a:off x="1810140" y="534874"/>
            <a:ext cx="10081548" cy="5788251"/>
          </a:xfrm>
          <a:prstGeom prst="rect">
            <a:avLst/>
          </a:prstGeom>
          <a:noFill/>
        </p:spPr>
        <p:txBody>
          <a:bodyPr wrap="square">
            <a:spAutoFit/>
          </a:bodyPr>
          <a:lstStyle/>
          <a:p>
            <a:pPr>
              <a:lnSpc>
                <a:spcPct val="130000"/>
              </a:lnSpc>
              <a:spcAft>
                <a:spcPts val="800"/>
              </a:spcAft>
            </a:pPr>
            <a:r>
              <a:rPr lang="nb-NO" sz="3200" b="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Giải quyết vấn đề</a:t>
            </a:r>
            <a:endParaRPr lang="nl-NL" sz="3200" b="1" i="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nSpc>
                <a:spcPct val="130000"/>
              </a:lnSpc>
              <a:spcBef>
                <a:spcPts val="0"/>
              </a:spcBef>
              <a:spcAft>
                <a:spcPts val="800"/>
              </a:spcAft>
            </a:pPr>
            <a:r>
              <a:rPr lang="nl-NL" sz="3600" b="1" i="1" u="sng"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Công việc </a:t>
            </a:r>
            <a:r>
              <a:rPr lang="vi-VN" sz="3600" b="1" i="1" u="sng"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1</a:t>
            </a:r>
            <a:r>
              <a:rPr lang="nl-NL" sz="3600" b="1" i="1" u="sng"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360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2.4.1.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0" marR="0" algn="just">
              <a:lnSpc>
                <a:spcPct val="130000"/>
              </a:lnSpc>
              <a:spcBef>
                <a:spcPts val="0"/>
              </a:spcBef>
              <a:spcAft>
                <a:spcPts val="800"/>
              </a:spcAft>
            </a:pP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2.4.2.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0" marR="0" algn="just">
              <a:lnSpc>
                <a:spcPct val="130000"/>
              </a:lnSpc>
              <a:spcBef>
                <a:spcPts val="0"/>
              </a:spcBef>
              <a:spcAft>
                <a:spcPts val="800"/>
              </a:spcAft>
              <a:tabLst>
                <a:tab pos="457200" algn="l"/>
              </a:tabLst>
            </a:pPr>
            <a:r>
              <a:rPr lang="vi-VN" sz="3600" b="1" i="1" u="sng" spc="-2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Công việc 2: </a:t>
            </a:r>
            <a:endParaRPr lang="en-US" sz="360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endParaRPr>
          </a:p>
          <a:p>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tiến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hành</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một</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bài</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vật</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3600" dirty="0">
              <a:solidFill>
                <a:srgbClr val="FFC00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567696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502AD5-A816-7C2D-8676-675DD5A15985}"/>
              </a:ext>
            </a:extLst>
          </p:cNvPr>
          <p:cNvSpPr txBox="1"/>
          <p:nvPr/>
        </p:nvSpPr>
        <p:spPr>
          <a:xfrm>
            <a:off x="2326511" y="810228"/>
            <a:ext cx="6814595" cy="2618345"/>
          </a:xfrm>
          <a:prstGeom prst="rect">
            <a:avLst/>
          </a:prstGeom>
          <a:noFill/>
        </p:spPr>
        <p:txBody>
          <a:bodyPr wrap="square">
            <a:spAutoFit/>
          </a:bodyPr>
          <a:lstStyle/>
          <a:p>
            <a:pPr marL="0" marR="0">
              <a:lnSpc>
                <a:spcPct val="130000"/>
              </a:lnSpc>
              <a:spcBef>
                <a:spcPts val="0"/>
              </a:spcBef>
              <a:spcAft>
                <a:spcPts val="800"/>
              </a:spcAft>
            </a:pPr>
            <a:r>
              <a:rPr lang="nl-NL" sz="4000" b="1" i="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Công việc </a:t>
            </a:r>
            <a:r>
              <a:rPr lang="vi-VN" sz="4000" b="1" i="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1</a:t>
            </a:r>
            <a:r>
              <a:rPr lang="nl-NL" sz="4000" b="1" i="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2.4.1.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0" marR="0" algn="just">
              <a:lnSpc>
                <a:spcPct val="130000"/>
              </a:lnSpc>
              <a:spcBef>
                <a:spcPts val="0"/>
              </a:spcBef>
              <a:spcAft>
                <a:spcPts val="800"/>
              </a:spcAft>
            </a:pP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2.4.2.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p:txBody>
      </p:sp>
    </p:spTree>
    <p:custDataLst>
      <p:tags r:id="rId1"/>
    </p:custDataLst>
    <p:extLst>
      <p:ext uri="{BB962C8B-B14F-4D97-AF65-F5344CB8AC3E}">
        <p14:creationId xmlns:p14="http://schemas.microsoft.com/office/powerpoint/2010/main" val="106109958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5A13B0-ACE5-B647-3C1A-7FBC9177FE8F}"/>
              </a:ext>
            </a:extLst>
          </p:cNvPr>
          <p:cNvSpPr txBox="1"/>
          <p:nvPr/>
        </p:nvSpPr>
        <p:spPr>
          <a:xfrm>
            <a:off x="1990845" y="1851949"/>
            <a:ext cx="9502816" cy="2888804"/>
          </a:xfrm>
          <a:prstGeom prst="rect">
            <a:avLst/>
          </a:prstGeom>
          <a:noFill/>
        </p:spPr>
        <p:txBody>
          <a:bodyPr wrap="square">
            <a:spAutoFit/>
          </a:bodyPr>
          <a:lstStyle/>
          <a:p>
            <a:pPr marL="0" marR="0" algn="just">
              <a:lnSpc>
                <a:spcPct val="130000"/>
              </a:lnSpc>
              <a:spcBef>
                <a:spcPts val="0"/>
              </a:spcBef>
              <a:spcAft>
                <a:spcPts val="800"/>
              </a:spcAft>
            </a:pP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loại</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bỏ</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chi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phụ</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thừa</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không</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cần</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thiết</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đối</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tượng</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lại</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đặc</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điểm</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cốt</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lõi</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chính</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đối</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tượng</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đó</a:t>
            </a:r>
            <a:r>
              <a:rPr lang="en-US" sz="36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id="{154D53C9-9214-F944-3B1F-924A46AE3F9D}"/>
              </a:ext>
            </a:extLst>
          </p:cNvPr>
          <p:cNvSpPr txBox="1"/>
          <p:nvPr/>
        </p:nvSpPr>
        <p:spPr>
          <a:xfrm>
            <a:off x="2668555" y="568024"/>
            <a:ext cx="8192278" cy="869533"/>
          </a:xfrm>
          <a:prstGeom prst="rect">
            <a:avLst/>
          </a:prstGeom>
          <a:noFill/>
        </p:spPr>
        <p:txBody>
          <a:bodyPr wrap="square">
            <a:spAutoFit/>
          </a:bodyPr>
          <a:lstStyle/>
          <a:p>
            <a:pPr marL="0" marR="0" algn="just">
              <a:lnSpc>
                <a:spcPct val="130000"/>
              </a:lnSpc>
              <a:spcBef>
                <a:spcPts val="0"/>
              </a:spcBef>
              <a:spcAft>
                <a:spcPts val="800"/>
              </a:spcAft>
            </a:pPr>
            <a:r>
              <a:rPr lang="en-US" sz="44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2.4.1. </a:t>
            </a:r>
            <a:r>
              <a:rPr lang="en-US" sz="44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44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4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44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4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44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4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44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a:t>
            </a:r>
            <a:endParaRPr lang="en-US" sz="44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872196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A8941C-A6D9-6546-CBBF-B758DAF6CFB3}"/>
              </a:ext>
            </a:extLst>
          </p:cNvPr>
          <p:cNvSpPr txBox="1"/>
          <p:nvPr/>
        </p:nvSpPr>
        <p:spPr>
          <a:xfrm>
            <a:off x="2164977" y="2234977"/>
            <a:ext cx="8403221" cy="1477007"/>
          </a:xfrm>
          <a:prstGeom prst="rect">
            <a:avLst/>
          </a:prstGeom>
          <a:noFill/>
        </p:spPr>
        <p:txBody>
          <a:bodyPr wrap="square">
            <a:spAutoFit/>
          </a:bodyPr>
          <a:lstStyle/>
          <a:p>
            <a:pPr marL="0" marR="0" algn="ctr">
              <a:lnSpc>
                <a:spcPct val="115000"/>
              </a:lnSpc>
              <a:spcBef>
                <a:spcPts val="100"/>
              </a:spcBef>
              <a:spcAft>
                <a:spcPts val="100"/>
              </a:spcAft>
            </a:pPr>
            <a:r>
              <a:rPr lang="nl-NL" sz="40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C</a:t>
            </a:r>
            <a:r>
              <a:rPr lang="nl-NL" sz="4000"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âu hỏi: </a:t>
            </a:r>
          </a:p>
          <a:p>
            <a:pPr marL="0" marR="0" algn="just">
              <a:lnSpc>
                <a:spcPct val="115000"/>
              </a:lnSpc>
              <a:spcBef>
                <a:spcPts val="100"/>
              </a:spcBef>
              <a:spcAft>
                <a:spcPts val="100"/>
              </a:spcAft>
            </a:pPr>
            <a:r>
              <a:rPr lang="nl-NL"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Theo các em, cách điệu là gì?</a:t>
            </a:r>
            <a:endParaRPr lang="en-US" sz="40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9231426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78118-46F5-630B-CCC0-D2E4FF1331CD}"/>
              </a:ext>
            </a:extLst>
          </p:cNvPr>
          <p:cNvSpPr txBox="1"/>
          <p:nvPr/>
        </p:nvSpPr>
        <p:spPr>
          <a:xfrm>
            <a:off x="1817224" y="1566830"/>
            <a:ext cx="8889357" cy="2841804"/>
          </a:xfrm>
          <a:prstGeom prst="rect">
            <a:avLst/>
          </a:prstGeom>
          <a:noFill/>
        </p:spPr>
        <p:txBody>
          <a:bodyPr wrap="square">
            <a:spAutoFit/>
          </a:bodyPr>
          <a:lstStyle/>
          <a:p>
            <a:pPr marL="0" marR="0" algn="just">
              <a:lnSpc>
                <a:spcPct val="130000"/>
              </a:lnSpc>
              <a:spcBef>
                <a:spcPts val="0"/>
              </a:spcBef>
              <a:spcAft>
                <a:spcPts val="800"/>
              </a:spcAft>
            </a:pPr>
            <a:r>
              <a:rPr lang="en-US" sz="40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2.4.2. </a:t>
            </a:r>
            <a:r>
              <a:rPr lang="en-US" sz="40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40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40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40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40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a:t>
            </a:r>
            <a:endPar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algn="just"/>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sử</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dụng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họa</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trang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trí</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để</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trang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trí</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lên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đối</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tượng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đã</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được</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40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55896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F54A14-118A-8DB5-2984-DDADFCD1CDE6}"/>
              </a:ext>
            </a:extLst>
          </p:cNvPr>
          <p:cNvSpPr txBox="1"/>
          <p:nvPr/>
        </p:nvSpPr>
        <p:spPr>
          <a:xfrm>
            <a:off x="2349661" y="914400"/>
            <a:ext cx="8032830" cy="2841804"/>
          </a:xfrm>
          <a:prstGeom prst="rect">
            <a:avLst/>
          </a:prstGeom>
          <a:noFill/>
        </p:spPr>
        <p:txBody>
          <a:bodyPr wrap="square">
            <a:spAutoFit/>
          </a:bodyPr>
          <a:lstStyle/>
          <a:p>
            <a:pPr marL="0" marR="0" algn="just">
              <a:lnSpc>
                <a:spcPct val="130000"/>
              </a:lnSpc>
              <a:spcBef>
                <a:spcPts val="0"/>
              </a:spcBef>
              <a:spcAft>
                <a:spcPts val="800"/>
              </a:spcAft>
              <a:tabLst>
                <a:tab pos="457200" algn="l"/>
              </a:tabLst>
            </a:pPr>
            <a:r>
              <a:rPr lang="vi-VN" sz="4000" b="1" i="1" u="sng" spc="-2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Công việc 2: </a:t>
            </a:r>
            <a:endPar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hành</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một</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bài</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vật</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40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40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64026353"/>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EFB71-BA7E-C817-9B93-7F4B9043C7BC}"/>
              </a:ext>
            </a:extLst>
          </p:cNvPr>
          <p:cNvSpPr txBox="1"/>
          <p:nvPr/>
        </p:nvSpPr>
        <p:spPr>
          <a:xfrm>
            <a:off x="2002421" y="115746"/>
            <a:ext cx="8251922" cy="4114973"/>
          </a:xfrm>
          <a:prstGeom prst="rect">
            <a:avLst/>
          </a:prstGeom>
          <a:noFill/>
        </p:spPr>
        <p:txBody>
          <a:bodyPr wrap="square">
            <a:spAutoFit/>
          </a:bodyPr>
          <a:lstStyle/>
          <a:p>
            <a:pPr marL="0" marR="0" algn="ctr">
              <a:lnSpc>
                <a:spcPct val="115000"/>
              </a:lnSpc>
              <a:spcBef>
                <a:spcPts val="0"/>
              </a:spcBef>
              <a:spcAft>
                <a:spcPts val="800"/>
              </a:spcAft>
            </a:pPr>
            <a:r>
              <a:rPr lang="nl-NL" sz="3600" b="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Trình tự thực hiện:</a:t>
            </a:r>
            <a:endParaRPr lang="en-US" sz="3600"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en-US" sz="2400" b="1" spc="-20"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2400" b="1" spc="-2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b="1" spc="-20"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2400" b="1" spc="-2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b="1"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b="1"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b="1"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b="1"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1:</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dáng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tổng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thể</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trục</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giữa</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3</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phần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đầu</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4</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mắt</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5</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chi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A6422FB-D926-0B94-B045-6FD6058D105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03296" y="4104294"/>
            <a:ext cx="10385408" cy="2753706"/>
          </a:xfrm>
          <a:prstGeom prst="rect">
            <a:avLst/>
          </a:prstGeom>
        </p:spPr>
      </p:pic>
    </p:spTree>
    <p:custDataLst>
      <p:tags r:id="rId1"/>
    </p:custDataLst>
    <p:extLst>
      <p:ext uri="{BB962C8B-B14F-4D97-AF65-F5344CB8AC3E}">
        <p14:creationId xmlns:p14="http://schemas.microsoft.com/office/powerpoint/2010/main" val="3328442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2984B4-FB98-BB7D-2D1E-6C017481958C}"/>
              </a:ext>
            </a:extLst>
          </p:cNvPr>
          <p:cNvSpPr txBox="1"/>
          <p:nvPr/>
        </p:nvSpPr>
        <p:spPr>
          <a:xfrm>
            <a:off x="1362271" y="792892"/>
            <a:ext cx="6503436" cy="5784084"/>
          </a:xfrm>
          <a:prstGeom prst="rect">
            <a:avLst/>
          </a:prstGeom>
          <a:noFill/>
        </p:spPr>
        <p:txBody>
          <a:bodyPr wrap="square">
            <a:spAutoFit/>
          </a:bodyPr>
          <a:lstStyle/>
          <a:p>
            <a:pPr marL="0" marR="0" algn="ctr">
              <a:lnSpc>
                <a:spcPts val="1800"/>
              </a:lnSpc>
              <a:spcBef>
                <a:spcPts val="0"/>
              </a:spcBef>
              <a:spcAft>
                <a:spcPts val="800"/>
              </a:spcAft>
              <a:tabLst>
                <a:tab pos="457200" algn="l"/>
              </a:tabLst>
            </a:pPr>
            <a:r>
              <a:rPr lang="en-US" sz="3200" b="1" spc="-20"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b="1" spc="-2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b="1" spc="-20"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b="1" spc="-2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b="1" spc="-20"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nét</a:t>
            </a:r>
            <a:r>
              <a:rPr lang="en-US" sz="3200" b="1" spc="-20" dirty="0">
                <a:solidFill>
                  <a:srgbClr val="000099"/>
                </a:solidFill>
                <a:latin typeface="Verdana" panose="020B0604030504040204" pitchFamily="34" charset="0"/>
                <a:ea typeface="Verdana" panose="020B0604030504040204" pitchFamily="34" charset="0"/>
                <a:cs typeface="Times New Roman" panose="02020603050405020304" pitchFamily="18" charset="0"/>
              </a:rPr>
              <a:t> </a:t>
            </a:r>
            <a:r>
              <a:rPr lang="en-US" sz="3200" b="1"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3200" b="1" dirty="0">
                <a:solidFill>
                  <a:srgbClr val="000099"/>
                </a:solidFill>
                <a:latin typeface="Verdana" panose="020B0604030504040204" pitchFamily="34" charset="0"/>
                <a:ea typeface="Verdana" panose="020B0604030504040204" pitchFamily="34" charset="0"/>
                <a:cs typeface="Times New Roman" panose="02020603050405020304" pitchFamily="18" charset="0"/>
              </a:rPr>
              <a:t>  </a:t>
            </a:r>
            <a:r>
              <a:rPr lang="en-US" sz="3200" b="1" dirty="0" err="1">
                <a:solidFill>
                  <a:srgbClr val="000099"/>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3200" b="1"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ts val="1800"/>
              </a:lnSpc>
              <a:spcBef>
                <a:spcPts val="0"/>
              </a:spcBef>
              <a:spcAft>
                <a:spcPts val="800"/>
              </a:spcAft>
              <a:tabLst>
                <a:tab pos="457200" algn="l"/>
              </a:tabLst>
            </a:pPr>
            <a:endParaRPr lang="en-US" sz="3600" dirty="0">
              <a:solidFill>
                <a:srgbClr val="000099"/>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1:</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đường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nét</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sáng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mảng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lớn</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mảng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nhỏ</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trong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mảng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lớn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sao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không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lập</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nhau</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3</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r>
              <a:rPr lang="vi-VN"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sáng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đường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nét</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trong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mảng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nhỏ</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Bước </a:t>
            </a:r>
            <a:r>
              <a:rPr lang="en-US"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4</a:t>
            </a:r>
            <a:r>
              <a:rPr lang="vi-VN" sz="2400" u="sng"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chi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để</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điểm</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nhấn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cho</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2400" spc="-2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trùng</a:t>
            </a:r>
            <a:r>
              <a:rPr lang="en-US" sz="2400" spc="-2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24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ts val="1800"/>
              </a:lnSpc>
              <a:spcBef>
                <a:spcPts val="0"/>
              </a:spcBef>
              <a:spcAft>
                <a:spcPts val="800"/>
              </a:spcAft>
              <a:tabLst>
                <a:tab pos="457200" algn="l"/>
              </a:tabLst>
            </a:pPr>
            <a:endParaRPr lang="en-US" sz="4000" dirty="0">
              <a:solidFill>
                <a:srgbClr val="000099"/>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6811D5B-3632-9949-556F-324D2271A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5707" y="1923321"/>
            <a:ext cx="4197584" cy="3372331"/>
          </a:xfrm>
          <a:prstGeom prst="rect">
            <a:avLst/>
          </a:prstGeom>
        </p:spPr>
      </p:pic>
    </p:spTree>
    <p:custDataLst>
      <p:tags r:id="rId1"/>
    </p:custDataLst>
    <p:extLst>
      <p:ext uri="{BB962C8B-B14F-4D97-AF65-F5344CB8AC3E}">
        <p14:creationId xmlns:p14="http://schemas.microsoft.com/office/powerpoint/2010/main" val="135214459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BC9CAE-A528-E69A-CC0D-4C56ABF88461}"/>
              </a:ext>
            </a:extLst>
          </p:cNvPr>
          <p:cNvSpPr>
            <a:spLocks noGrp="1"/>
          </p:cNvSpPr>
          <p:nvPr>
            <p:ph idx="1"/>
          </p:nvPr>
        </p:nvSpPr>
        <p:spPr>
          <a:xfrm>
            <a:off x="1875099" y="486137"/>
            <a:ext cx="9629513" cy="5425085"/>
          </a:xfrm>
        </p:spPr>
        <p:txBody>
          <a:bodyPr>
            <a:noAutofit/>
          </a:bodyPr>
          <a:lstStyle/>
          <a:p>
            <a:pPr marL="0" marR="0">
              <a:lnSpc>
                <a:spcPct val="130000"/>
              </a:lnSpc>
              <a:spcBef>
                <a:spcPts val="600"/>
              </a:spcBef>
              <a:spcAft>
                <a:spcPts val="600"/>
              </a:spcAft>
            </a:pPr>
            <a:r>
              <a:rPr lang="pt-BR" sz="2800" b="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1. Vị trí bài giảng</a:t>
            </a:r>
            <a:endParaRPr lang="en-US" sz="28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r>
              <a:rPr lang="pt-BR" sz="2800" dirty="0">
                <a:solidFill>
                  <a:srgbClr val="00B0F0"/>
                </a:solidFill>
                <a:effectLst/>
                <a:latin typeface="Verdana" panose="020B0604030504040204" pitchFamily="34" charset="0"/>
                <a:ea typeface="Verdana" panose="020B0604030504040204" pitchFamily="34" charset="0"/>
              </a:rPr>
              <a:t>Bài học: 2.4. Đơn giản và cách điệu thuộc chương 2: Chép, đơn giản, cách điệu hoa lá, động vật và côn trùng của giáo trình Trang trí cơ bản. Sản phẩm bài vẽ đơn giản và cách điệu hoa lá, động vật và côn trùng là bài vẽ lồng ghép những họa tiết trang trí vào hoa lá, động vật và côn trùng nhằm tạo cho bài vẽ đẹp, ấn tượng và kích thích về mặt thị giác cao cho người xem. </a:t>
            </a:r>
            <a:endParaRPr lang="en-US" sz="2800" dirty="0">
              <a:solidFill>
                <a:srgbClr val="00B0F0"/>
              </a:solidFill>
              <a:latin typeface="Verdana" panose="020B0604030504040204" pitchFamily="34" charset="0"/>
              <a:ea typeface="Verdana" panose="020B0604030504040204" pitchFamily="34" charset="0"/>
            </a:endParaRPr>
          </a:p>
        </p:txBody>
      </p:sp>
    </p:spTree>
    <p:custDataLst>
      <p:tags r:id="rId1"/>
    </p:custDataLst>
    <p:extLst>
      <p:ext uri="{BB962C8B-B14F-4D97-AF65-F5344CB8AC3E}">
        <p14:creationId xmlns:p14="http://schemas.microsoft.com/office/powerpoint/2010/main" val="387919368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C00861-89F3-857E-562D-0B26363836C7}"/>
              </a:ext>
            </a:extLst>
          </p:cNvPr>
          <p:cNvSpPr txBox="1"/>
          <p:nvPr/>
        </p:nvSpPr>
        <p:spPr>
          <a:xfrm>
            <a:off x="1626953" y="1716832"/>
            <a:ext cx="8773610" cy="2308324"/>
          </a:xfrm>
          <a:prstGeom prst="rect">
            <a:avLst/>
          </a:prstGeom>
          <a:noFill/>
        </p:spPr>
        <p:txBody>
          <a:bodyPr wrap="square">
            <a:spAutoFit/>
          </a:bodyPr>
          <a:lstStyle/>
          <a:p>
            <a:pPr algn="ctr"/>
            <a:r>
              <a:rPr lang="en-US" sz="4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Xem</a:t>
            </a:r>
            <a:r>
              <a:rPr lang="en-US" sz="4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đoạn</a:t>
            </a:r>
            <a:r>
              <a:rPr lang="en-US" sz="4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Video</a:t>
            </a:r>
            <a:r>
              <a:rPr lang="en-US" sz="48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p>
          <a:p>
            <a:r>
              <a:rPr lang="en-US" sz="48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48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48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4800" spc="-2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spc="-2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4800" spc="-2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spc="-2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4800" spc="-2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48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8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4800" dirty="0">
              <a:solidFill>
                <a:srgbClr val="FFC00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037344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E8646-E54B-6882-A0F8-C333BCE44CC7}"/>
              </a:ext>
            </a:extLst>
          </p:cNvPr>
          <p:cNvSpPr txBox="1"/>
          <p:nvPr/>
        </p:nvSpPr>
        <p:spPr>
          <a:xfrm>
            <a:off x="1655181" y="173620"/>
            <a:ext cx="9815330" cy="5648726"/>
          </a:xfrm>
          <a:prstGeom prst="rect">
            <a:avLst/>
          </a:prstGeom>
          <a:noFill/>
        </p:spPr>
        <p:txBody>
          <a:bodyPr wrap="square">
            <a:spAutoFit/>
          </a:bodyPr>
          <a:lstStyle/>
          <a:p>
            <a:pPr marR="0" lvl="0" algn="ctr">
              <a:lnSpc>
                <a:spcPct val="130000"/>
              </a:lnSpc>
              <a:spcBef>
                <a:spcPts val="0"/>
              </a:spcBef>
              <a:spcAft>
                <a:spcPts val="800"/>
              </a:spcAft>
            </a:pPr>
            <a:r>
              <a:rPr lang="en-US" sz="4000" b="1" i="1" u="sng"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Lưu</a:t>
            </a:r>
            <a:r>
              <a:rPr lang="en-US" sz="4000" b="1" i="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ý</a:t>
            </a:r>
            <a:endParaRPr lang="en-US" sz="4000" b="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marL="571500" marR="0" indent="-571500">
              <a:lnSpc>
                <a:spcPct val="130000"/>
              </a:lnSpc>
              <a:spcBef>
                <a:spcPts val="0"/>
              </a:spcBef>
              <a:spcAft>
                <a:spcPts val="800"/>
              </a:spcAft>
              <a:buFont typeface="Arial" panose="020B0604020202020204" pitchFamily="34" charset="0"/>
              <a:buChar char="•"/>
            </a:pP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Chú</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ý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đặc</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tính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quy</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luật</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sinh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trưởng</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từng</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457200" marR="0" indent="-457200">
              <a:lnSpc>
                <a:spcPct val="130000"/>
              </a:lnSpc>
              <a:spcBef>
                <a:spcPts val="0"/>
              </a:spcBef>
              <a:spcAft>
                <a:spcPts val="800"/>
              </a:spcAft>
              <a:buFont typeface="Arial" panose="020B0604020202020204" pitchFamily="34" charset="0"/>
              <a:buChar char="•"/>
            </a:pP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Tìm</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góc</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độ</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đẹp</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nhất</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457200" marR="0" indent="-457200">
              <a:lnSpc>
                <a:spcPct val="130000"/>
              </a:lnSpc>
              <a:spcBef>
                <a:spcPts val="0"/>
              </a:spcBef>
              <a:spcAft>
                <a:spcPts val="800"/>
              </a:spcAft>
              <a:buFont typeface="Arial" panose="020B0604020202020204" pitchFamily="34" charset="0"/>
              <a:buChar char="•"/>
            </a:pP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Quan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sát</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kỹ</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p>
          <a:p>
            <a:pPr marL="457200" indent="-457200">
              <a:buFont typeface="Arial" panose="020B0604020202020204" pitchFamily="34" charset="0"/>
              <a:buChar char="•"/>
            </a:pP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Nên</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sử</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dụng</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nét</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kỹ</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hà</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để</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tìm</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bố</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cục</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mảng</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các</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họa</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theo</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ý </a:t>
            </a:r>
            <a:r>
              <a:rPr lang="en-US" sz="3200" dirty="0" err="1">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tưởng</a:t>
            </a:r>
            <a:r>
              <a:rPr lang="en-US" sz="32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a:t>
            </a:r>
            <a:endParaRPr lang="en-US" sz="3200" dirty="0">
              <a:solidFill>
                <a:srgbClr val="FFC000"/>
              </a:solidFill>
              <a:latin typeface="Verdana" panose="020B0604030504040204" pitchFamily="34" charset="0"/>
              <a:ea typeface="Verdana" panose="020B0604030504040204" pitchFamily="34" charset="0"/>
            </a:endParaRPr>
          </a:p>
        </p:txBody>
      </p:sp>
    </p:spTree>
    <p:custDataLst>
      <p:tags r:id="rId1"/>
    </p:custDataLst>
    <p:extLst>
      <p:ext uri="{BB962C8B-B14F-4D97-AF65-F5344CB8AC3E}">
        <p14:creationId xmlns:p14="http://schemas.microsoft.com/office/powerpoint/2010/main" val="7338682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BB0A08-E302-1A9A-4592-561E311925A9}"/>
              </a:ext>
            </a:extLst>
          </p:cNvPr>
          <p:cNvSpPr txBox="1"/>
          <p:nvPr/>
        </p:nvSpPr>
        <p:spPr>
          <a:xfrm>
            <a:off x="2015412" y="231494"/>
            <a:ext cx="9154157" cy="523220"/>
          </a:xfrm>
          <a:prstGeom prst="rect">
            <a:avLst/>
          </a:prstGeom>
          <a:noFill/>
        </p:spPr>
        <p:txBody>
          <a:bodyPr wrap="square">
            <a:spAutoFit/>
          </a:bodyPr>
          <a:lstStyle/>
          <a:p>
            <a:pPr algn="ctr"/>
            <a:r>
              <a:rPr lang="en-US" sz="2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Giới</a:t>
            </a:r>
            <a:r>
              <a:rPr lang="en-US" sz="2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thiệu</a:t>
            </a:r>
            <a:r>
              <a:rPr lang="en-US" sz="2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một</a:t>
            </a:r>
            <a:r>
              <a:rPr lang="en-US" sz="2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số</a:t>
            </a:r>
            <a:r>
              <a:rPr lang="en-US" sz="2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2800" b="1" i="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spc="-2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800" b="1" i="1" spc="-2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spc="-2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2800" b="1" i="1" spc="-2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spc="-2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2800" b="1" i="1" spc="-2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2800" b="1" i="1" spc="-2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điệu</a:t>
            </a:r>
            <a:endParaRPr lang="en-US" sz="2800" dirty="0">
              <a:solidFill>
                <a:srgbClr val="FF0000"/>
              </a:solidFill>
              <a:latin typeface="Verdana" panose="020B0604030504040204" pitchFamily="34" charset="0"/>
              <a:ea typeface="Verdana" panose="020B060403050404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DFBDB224-DAAB-6B11-55C2-562A3E5BC998}"/>
              </a:ext>
            </a:extLst>
          </p:cNvPr>
          <p:cNvPicPr>
            <a:picLocks noChangeAspect="1"/>
          </p:cNvPicPr>
          <p:nvPr/>
        </p:nvPicPr>
        <p:blipFill rotWithShape="1">
          <a:blip r:embed="rId4">
            <a:extLst>
              <a:ext uri="{28A0092B-C50C-407E-A947-70E740481C1C}">
                <a14:useLocalDpi xmlns:a14="http://schemas.microsoft.com/office/drawing/2010/main" val="0"/>
              </a:ext>
            </a:extLst>
          </a:blip>
          <a:srcRect b="6292"/>
          <a:stretch/>
        </p:blipFill>
        <p:spPr>
          <a:xfrm>
            <a:off x="496990" y="1383216"/>
            <a:ext cx="5306897" cy="5243290"/>
          </a:xfrm>
          <a:prstGeom prst="rect">
            <a:avLst/>
          </a:prstGeom>
        </p:spPr>
      </p:pic>
      <p:pic>
        <p:nvPicPr>
          <p:cNvPr id="11" name="Picture 10">
            <a:extLst>
              <a:ext uri="{FF2B5EF4-FFF2-40B4-BE49-F238E27FC236}">
                <a16:creationId xmlns:a16="http://schemas.microsoft.com/office/drawing/2014/main" id="{F4FDF953-57A7-58F2-697B-C05A700236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383216"/>
            <a:ext cx="5835473" cy="5243290"/>
          </a:xfrm>
          <a:prstGeom prst="rect">
            <a:avLst/>
          </a:prstGeom>
        </p:spPr>
      </p:pic>
    </p:spTree>
    <p:custDataLst>
      <p:tags r:id="rId1"/>
    </p:custDataLst>
    <p:extLst>
      <p:ext uri="{BB962C8B-B14F-4D97-AF65-F5344CB8AC3E}">
        <p14:creationId xmlns:p14="http://schemas.microsoft.com/office/powerpoint/2010/main" val="21196771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03372-C139-C57C-4C7B-2F20A8A20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776" y="92597"/>
            <a:ext cx="2305271" cy="3423453"/>
          </a:xfrm>
          <a:prstGeom prst="rect">
            <a:avLst/>
          </a:prstGeom>
        </p:spPr>
      </p:pic>
      <p:pic>
        <p:nvPicPr>
          <p:cNvPr id="5" name="Picture 4">
            <a:extLst>
              <a:ext uri="{FF2B5EF4-FFF2-40B4-BE49-F238E27FC236}">
                <a16:creationId xmlns:a16="http://schemas.microsoft.com/office/drawing/2014/main" id="{737A76DE-EE69-95DA-384C-65A0BD3E21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8444" y="92597"/>
            <a:ext cx="2748966" cy="3436208"/>
          </a:xfrm>
          <a:prstGeom prst="rect">
            <a:avLst/>
          </a:prstGeom>
        </p:spPr>
      </p:pic>
      <p:pic>
        <p:nvPicPr>
          <p:cNvPr id="7" name="Picture 6">
            <a:extLst>
              <a:ext uri="{FF2B5EF4-FFF2-40B4-BE49-F238E27FC236}">
                <a16:creationId xmlns:a16="http://schemas.microsoft.com/office/drawing/2014/main" id="{1D15768D-57DE-F520-9A81-CA7D39E01B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6003" y="92596"/>
            <a:ext cx="2418078" cy="3347076"/>
          </a:xfrm>
          <a:prstGeom prst="rect">
            <a:avLst/>
          </a:prstGeom>
        </p:spPr>
      </p:pic>
      <p:pic>
        <p:nvPicPr>
          <p:cNvPr id="9" name="Picture 8">
            <a:extLst>
              <a:ext uri="{FF2B5EF4-FFF2-40B4-BE49-F238E27FC236}">
                <a16:creationId xmlns:a16="http://schemas.microsoft.com/office/drawing/2014/main" id="{ED20C07D-BB78-D968-951C-0FCFF17F7B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850" y="3776652"/>
            <a:ext cx="3740193" cy="2641511"/>
          </a:xfrm>
          <a:prstGeom prst="rect">
            <a:avLst/>
          </a:prstGeom>
        </p:spPr>
      </p:pic>
      <p:pic>
        <p:nvPicPr>
          <p:cNvPr id="11" name="Picture 10">
            <a:extLst>
              <a:ext uri="{FF2B5EF4-FFF2-40B4-BE49-F238E27FC236}">
                <a16:creationId xmlns:a16="http://schemas.microsoft.com/office/drawing/2014/main" id="{822C32C7-D6AC-B902-4430-FF2CD840F4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3632" y="92596"/>
            <a:ext cx="2748966" cy="3423454"/>
          </a:xfrm>
          <a:prstGeom prst="rect">
            <a:avLst/>
          </a:prstGeom>
        </p:spPr>
      </p:pic>
      <p:pic>
        <p:nvPicPr>
          <p:cNvPr id="13" name="Picture 12">
            <a:extLst>
              <a:ext uri="{FF2B5EF4-FFF2-40B4-BE49-F238E27FC236}">
                <a16:creationId xmlns:a16="http://schemas.microsoft.com/office/drawing/2014/main" id="{503F36A7-FC00-7811-EC4B-0569E3D3B1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53251" y="3776651"/>
            <a:ext cx="3522016" cy="2641512"/>
          </a:xfrm>
          <a:prstGeom prst="rect">
            <a:avLst/>
          </a:prstGeom>
        </p:spPr>
      </p:pic>
      <p:pic>
        <p:nvPicPr>
          <p:cNvPr id="15" name="Picture 14">
            <a:extLst>
              <a:ext uri="{FF2B5EF4-FFF2-40B4-BE49-F238E27FC236}">
                <a16:creationId xmlns:a16="http://schemas.microsoft.com/office/drawing/2014/main" id="{02C023B2-F843-8ADD-9CEB-CEE7FC5783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0581" y="3776651"/>
            <a:ext cx="3522017" cy="2641513"/>
          </a:xfrm>
          <a:prstGeom prst="rect">
            <a:avLst/>
          </a:prstGeom>
        </p:spPr>
      </p:pic>
    </p:spTree>
    <p:custDataLst>
      <p:tags r:id="rId1"/>
    </p:custDataLst>
    <p:extLst>
      <p:ext uri="{BB962C8B-B14F-4D97-AF65-F5344CB8AC3E}">
        <p14:creationId xmlns:p14="http://schemas.microsoft.com/office/powerpoint/2010/main" val="6343590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ECBF7-5DB0-528A-47FA-9F1F4DDD5F5B}"/>
              </a:ext>
            </a:extLst>
          </p:cNvPr>
          <p:cNvSpPr txBox="1"/>
          <p:nvPr/>
        </p:nvSpPr>
        <p:spPr>
          <a:xfrm>
            <a:off x="1631852" y="937420"/>
            <a:ext cx="10335451" cy="5486054"/>
          </a:xfrm>
          <a:prstGeom prst="rect">
            <a:avLst/>
          </a:prstGeom>
          <a:noFill/>
        </p:spPr>
        <p:txBody>
          <a:bodyPr wrap="square">
            <a:spAutoFit/>
          </a:bodyPr>
          <a:lstStyle/>
          <a:p>
            <a:pPr marL="0" marR="0">
              <a:lnSpc>
                <a:spcPct val="107000"/>
              </a:lnSpc>
              <a:spcBef>
                <a:spcPts val="0"/>
              </a:spcBef>
              <a:spcAft>
                <a:spcPts val="800"/>
              </a:spcAft>
            </a:pPr>
            <a:r>
              <a:rPr lang="nb-NO" sz="3600" b="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Kết thúc vấn đề</a:t>
            </a:r>
            <a:endParaRPr lang="en-US" sz="36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nSpc>
                <a:spcPct val="107000"/>
              </a:lnSpc>
              <a:spcBef>
                <a:spcPts val="0"/>
              </a:spcBef>
              <a:spcAft>
                <a:spcPts val="800"/>
              </a:spcAft>
            </a:pPr>
            <a:r>
              <a:rPr lang="nb-NO" sz="3600" b="1" i="1"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Củng cố kiến thức</a:t>
            </a:r>
            <a:endPar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just">
              <a:lnSpc>
                <a:spcPct val="130000"/>
              </a:lnSpc>
              <a:spcBef>
                <a:spcPts val="0"/>
              </a:spcBef>
              <a:spcAft>
                <a:spcPts val="800"/>
              </a:spcAft>
            </a:pP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1.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p>
          <a:p>
            <a:pPr marL="0" marR="0" algn="just">
              <a:lnSpc>
                <a:spcPct val="130000"/>
              </a:lnSpc>
              <a:spcBef>
                <a:spcPts val="0"/>
              </a:spcBef>
              <a:spcAft>
                <a:spcPts val="800"/>
              </a:spcAft>
            </a:pP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2.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là</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gì</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p>
          <a:p>
            <a:pPr marL="0" marR="0">
              <a:lnSpc>
                <a:spcPct val="107000"/>
              </a:lnSpc>
              <a:spcBef>
                <a:spcPts val="0"/>
              </a:spcBef>
              <a:spcAft>
                <a:spcPts val="800"/>
              </a:spcAft>
            </a:pPr>
            <a:r>
              <a:rPr lang="nb-NO" sz="3600" b="1" i="1"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 Củng cố kỹ năng rèn luyện</a:t>
            </a:r>
            <a:endParaRPr lang="en-US" sz="36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endParaRPr>
          </a:p>
          <a:p>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tiến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hành</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một</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bài</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chì</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đơn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giản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vật</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côn</a:t>
            </a:r>
            <a:r>
              <a:rPr lang="en-US" sz="3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3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trùng</a:t>
            </a:r>
            <a:endParaRPr lang="en-US" sz="3600" dirty="0">
              <a:solidFill>
                <a:srgbClr val="0070C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83011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DDA102-8E66-9199-5124-A045AD11CEEA}"/>
              </a:ext>
            </a:extLst>
          </p:cNvPr>
          <p:cNvSpPr txBox="1"/>
          <p:nvPr/>
        </p:nvSpPr>
        <p:spPr>
          <a:xfrm>
            <a:off x="1863524" y="115747"/>
            <a:ext cx="9722734" cy="6801862"/>
          </a:xfrm>
          <a:prstGeom prst="rect">
            <a:avLst/>
          </a:prstGeom>
          <a:noFill/>
        </p:spPr>
        <p:txBody>
          <a:bodyPr wrap="square">
            <a:spAutoFit/>
          </a:bodyPr>
          <a:lstStyle/>
          <a:p>
            <a:r>
              <a:rPr lang="pt-BR" sz="2600" b="1" u="sng"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Nguồn tài liệu tham khảo</a:t>
            </a:r>
          </a:p>
          <a:p>
            <a:pPr marL="0" marR="89535" indent="0" algn="just">
              <a:lnSpc>
                <a:spcPct val="130000"/>
              </a:lnSpc>
              <a:spcBef>
                <a:spcPts val="0"/>
              </a:spcBef>
              <a:spcAft>
                <a:spcPts val="0"/>
              </a:spcAft>
              <a:tabLst>
                <a:tab pos="172085" algn="l"/>
                <a:tab pos="194945" algn="l"/>
                <a:tab pos="270510" algn="l"/>
              </a:tabLst>
            </a:pP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1.</a:t>
            </a:r>
            <a:r>
              <a:rPr lang="en-US" sz="2600" b="1"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Huỳnh</a:t>
            </a:r>
            <a:r>
              <a:rPr lang="en-US" sz="2600" b="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Thi</a:t>
            </a:r>
            <a:r>
              <a:rPr lang="en-US" sz="2600" b="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Cam.</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Giáo</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trình</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mỹ</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thuật</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Trường</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Cao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đẳng</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Kinh</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tế</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kỹ</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thuật</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Vinatex</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Tp.HCM</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endParaRPr lang="en-US" sz="2600" b="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endParaRPr>
          </a:p>
          <a:p>
            <a:pPr marL="0" marR="89535" indent="0" algn="just">
              <a:lnSpc>
                <a:spcPct val="130000"/>
              </a:lnSpc>
              <a:spcBef>
                <a:spcPts val="0"/>
              </a:spcBef>
              <a:spcAft>
                <a:spcPts val="0"/>
              </a:spcAft>
              <a:tabLst>
                <a:tab pos="172085" algn="l"/>
                <a:tab pos="194945" algn="l"/>
                <a:tab pos="270510" algn="l"/>
              </a:tabLst>
            </a:pP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2. </a:t>
            </a:r>
            <a:r>
              <a:rPr lang="en-US" sz="2600" b="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Nguyễn</a:t>
            </a:r>
            <a:r>
              <a:rPr lang="en-US" sz="2600" b="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Phong</a:t>
            </a:r>
            <a:r>
              <a:rPr lang="en-US" sz="2600" b="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Lan.</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Giáo</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trình</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"Trang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trí</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Trường</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Cao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đẳng</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Công</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Nghệ</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Thủ</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b="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Đức</a:t>
            </a:r>
            <a:r>
              <a:rPr lang="en-US" sz="2600" b="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endParaRPr lang="en-US" sz="2600" b="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endParaRPr>
          </a:p>
          <a:p>
            <a:pPr marL="0" marR="226695">
              <a:lnSpc>
                <a:spcPct val="130000"/>
              </a:lnSpc>
              <a:spcBef>
                <a:spcPts val="0"/>
              </a:spcBef>
              <a:spcAft>
                <a:spcPts val="800"/>
              </a:spcAft>
            </a:pP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3.</a:t>
            </a:r>
            <a:r>
              <a:rPr lang="en-US" sz="2600" b="1"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Th.s</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Hà</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Thị</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Hồng</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Ngân</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Giáo</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trình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Cơ</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sở</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Học</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Viện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Công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Nghệ</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Bưu</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Chính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Viễn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Thông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Nội</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a:t>
            </a:r>
          </a:p>
          <a:p>
            <a:pPr marL="0" marR="226695">
              <a:lnSpc>
                <a:spcPct val="130000"/>
              </a:lnSpc>
              <a:spcBef>
                <a:spcPts val="0"/>
              </a:spcBef>
              <a:spcAft>
                <a:spcPts val="800"/>
              </a:spcAft>
            </a:pP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4.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Trần</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Văn</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Phú</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Vài</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điều</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cần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thiết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bố</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cục</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trên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tranh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Trường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Đại</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Học</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Mỹ</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Thuật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TP HCM</a:t>
            </a:r>
          </a:p>
          <a:p>
            <a:pPr marL="0" marR="226695">
              <a:lnSpc>
                <a:spcPct val="130000"/>
              </a:lnSpc>
              <a:spcBef>
                <a:spcPts val="0"/>
              </a:spcBef>
              <a:spcAft>
                <a:spcPts val="800"/>
              </a:spcAft>
            </a:pP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5.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Uyên</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Huy</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Màu</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sắc</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phương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pháp</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sử</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dụng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nhà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xuất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bản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lao</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động</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xã</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hội</a:t>
            </a:r>
            <a:endPar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endParaRPr>
          </a:p>
          <a:p>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6.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Đức</a:t>
            </a:r>
            <a:r>
              <a:rPr lang="en-US" sz="2600" i="1"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i="1"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Hòa</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dịch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Nghệ</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thuật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bố</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cục</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khuôn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Nhà</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xuất</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bản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Fleurus</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11 Duguay-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Trouin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r>
              <a:rPr lang="en-US" sz="2600" dirty="0" err="1">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Quận</a:t>
            </a:r>
            <a:r>
              <a:rPr lang="en-US" sz="2600"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6 Paris</a:t>
            </a:r>
            <a:r>
              <a:rPr lang="pt-BR" sz="2600" b="1" u="sng" dirty="0">
                <a:solidFill>
                  <a:srgbClr val="0070C0"/>
                </a:solidFill>
                <a:effectLst/>
                <a:latin typeface="Verdana" panose="020B0604030504040204" pitchFamily="34" charset="0"/>
                <a:ea typeface="Verdana" panose="020B0604030504040204" pitchFamily="34" charset="0"/>
                <a:cs typeface="Times New Roman" panose="02020603050405020304" pitchFamily="18" charset="0"/>
              </a:rPr>
              <a:t> </a:t>
            </a:r>
            <a:endParaRPr lang="en-US" sz="2600" dirty="0">
              <a:solidFill>
                <a:srgbClr val="0070C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87456135"/>
      </p:ext>
    </p:extLst>
  </p:cSld>
  <p:clrMapOvr>
    <a:masterClrMapping/>
  </p:clrMapOvr>
  <p:transition spd="slow">
    <p:wheel spokes="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DFE71-7287-B69C-5078-CE81537EBB45}"/>
              </a:ext>
            </a:extLst>
          </p:cNvPr>
          <p:cNvSpPr txBox="1"/>
          <p:nvPr/>
        </p:nvSpPr>
        <p:spPr>
          <a:xfrm>
            <a:off x="1296366" y="1724627"/>
            <a:ext cx="9815330" cy="3212161"/>
          </a:xfrm>
          <a:prstGeom prst="rect">
            <a:avLst/>
          </a:prstGeom>
          <a:noFill/>
        </p:spPr>
        <p:txBody>
          <a:bodyPr wrap="square">
            <a:spAutoFit/>
          </a:bodyPr>
          <a:lstStyle/>
          <a:p>
            <a:pPr marR="0" lvl="0" algn="ctr">
              <a:lnSpc>
                <a:spcPct val="130000"/>
              </a:lnSpc>
              <a:spcBef>
                <a:spcPts val="0"/>
              </a:spcBef>
              <a:spcAft>
                <a:spcPts val="800"/>
              </a:spcAft>
            </a:pPr>
            <a:r>
              <a:rPr lang="en-US" sz="4000" b="1" dirty="0">
                <a:solidFill>
                  <a:srgbClr val="FF0000"/>
                </a:solidFill>
                <a:latin typeface="Verdana" panose="020B0604030504040204" pitchFamily="34" charset="0"/>
                <a:ea typeface="Verdana" panose="020B0604030504040204" pitchFamily="34" charset="0"/>
                <a:cs typeface="Times New Roman" panose="02020603050405020304" pitchFamily="18" charset="0"/>
              </a:rPr>
              <a:t>GIỚI THIỆU MỘT SỐ BÀI MẪU HOÀN CHỈNH CÁC BƯỚC CHÉP, ĐƠN GIẢN, CÁCH ĐIỆU HOA LÁ, ĐỘNG VẬT VÀ CÔN TRÙNG</a:t>
            </a:r>
            <a:endParaRPr lang="en-US" dirty="0">
              <a:latin typeface="Verdana" panose="020B0604030504040204" pitchFamily="34" charset="0"/>
              <a:ea typeface="Verdana" panose="020B0604030504040204" pitchFamily="34" charset="0"/>
            </a:endParaRPr>
          </a:p>
        </p:txBody>
      </p:sp>
    </p:spTree>
    <p:custDataLst>
      <p:tags r:id="rId1"/>
    </p:custDataLst>
    <p:extLst>
      <p:ext uri="{BB962C8B-B14F-4D97-AF65-F5344CB8AC3E}">
        <p14:creationId xmlns:p14="http://schemas.microsoft.com/office/powerpoint/2010/main" val="21033161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94C09D-2173-C58F-FF20-48F7EEAA0857}"/>
              </a:ext>
            </a:extLst>
          </p:cNvPr>
          <p:cNvPicPr>
            <a:picLocks noChangeAspect="1"/>
          </p:cNvPicPr>
          <p:nvPr/>
        </p:nvPicPr>
        <p:blipFill rotWithShape="1">
          <a:blip r:embed="rId4">
            <a:extLst>
              <a:ext uri="{28A0092B-C50C-407E-A947-70E740481C1C}">
                <a14:useLocalDpi xmlns:a14="http://schemas.microsoft.com/office/drawing/2010/main" val="0"/>
              </a:ext>
            </a:extLst>
          </a:blip>
          <a:srcRect r="-325"/>
          <a:stretch/>
        </p:blipFill>
        <p:spPr>
          <a:xfrm>
            <a:off x="4922461" y="997852"/>
            <a:ext cx="2883160" cy="1872237"/>
          </a:xfrm>
          <a:prstGeom prst="rect">
            <a:avLst/>
          </a:prstGeom>
        </p:spPr>
      </p:pic>
      <p:pic>
        <p:nvPicPr>
          <p:cNvPr id="3" name="Picture 2">
            <a:extLst>
              <a:ext uri="{FF2B5EF4-FFF2-40B4-BE49-F238E27FC236}">
                <a16:creationId xmlns:a16="http://schemas.microsoft.com/office/drawing/2014/main" id="{F6A905DD-40C3-C94D-79AF-60438854C491}"/>
              </a:ext>
            </a:extLst>
          </p:cNvPr>
          <p:cNvPicPr>
            <a:picLocks noChangeAspect="1"/>
          </p:cNvPicPr>
          <p:nvPr/>
        </p:nvPicPr>
        <p:blipFill rotWithShape="1">
          <a:blip r:embed="rId5">
            <a:extLst>
              <a:ext uri="{28A0092B-C50C-407E-A947-70E740481C1C}">
                <a14:useLocalDpi xmlns:a14="http://schemas.microsoft.com/office/drawing/2010/main" val="0"/>
              </a:ext>
            </a:extLst>
          </a:blip>
          <a:srcRect r="4083"/>
          <a:stretch/>
        </p:blipFill>
        <p:spPr>
          <a:xfrm>
            <a:off x="1235510" y="997852"/>
            <a:ext cx="2883160" cy="1872237"/>
          </a:xfrm>
          <a:prstGeom prst="rect">
            <a:avLst/>
          </a:prstGeom>
        </p:spPr>
      </p:pic>
      <p:pic>
        <p:nvPicPr>
          <p:cNvPr id="4" name="Picture 3">
            <a:extLst>
              <a:ext uri="{FF2B5EF4-FFF2-40B4-BE49-F238E27FC236}">
                <a16:creationId xmlns:a16="http://schemas.microsoft.com/office/drawing/2014/main" id="{14C067FE-230E-EF0E-05C4-73E562158F5E}"/>
              </a:ext>
            </a:extLst>
          </p:cNvPr>
          <p:cNvPicPr>
            <a:picLocks noChangeAspect="1"/>
          </p:cNvPicPr>
          <p:nvPr/>
        </p:nvPicPr>
        <p:blipFill rotWithShape="1">
          <a:blip r:embed="rId6">
            <a:extLst>
              <a:ext uri="{28A0092B-C50C-407E-A947-70E740481C1C}">
                <a14:useLocalDpi xmlns:a14="http://schemas.microsoft.com/office/drawing/2010/main" val="0"/>
              </a:ext>
            </a:extLst>
          </a:blip>
          <a:srcRect r="4083"/>
          <a:stretch/>
        </p:blipFill>
        <p:spPr>
          <a:xfrm>
            <a:off x="8515739" y="997852"/>
            <a:ext cx="2680608" cy="1872237"/>
          </a:xfrm>
          <a:prstGeom prst="rect">
            <a:avLst/>
          </a:prstGeom>
        </p:spPr>
      </p:pic>
      <p:pic>
        <p:nvPicPr>
          <p:cNvPr id="5" name="Picture 4">
            <a:extLst>
              <a:ext uri="{FF2B5EF4-FFF2-40B4-BE49-F238E27FC236}">
                <a16:creationId xmlns:a16="http://schemas.microsoft.com/office/drawing/2014/main" id="{0842C85D-43D1-0BAB-28F2-9DA8E28E0A87}"/>
              </a:ext>
            </a:extLst>
          </p:cNvPr>
          <p:cNvPicPr>
            <a:picLocks noChangeAspect="1"/>
          </p:cNvPicPr>
          <p:nvPr/>
        </p:nvPicPr>
        <p:blipFill rotWithShape="1">
          <a:blip r:embed="rId7">
            <a:extLst>
              <a:ext uri="{28A0092B-C50C-407E-A947-70E740481C1C}">
                <a14:useLocalDpi xmlns:a14="http://schemas.microsoft.com/office/drawing/2010/main" val="0"/>
              </a:ext>
            </a:extLst>
          </a:blip>
          <a:srcRect l="-2319" r="-11336"/>
          <a:stretch/>
        </p:blipFill>
        <p:spPr>
          <a:xfrm>
            <a:off x="8419919" y="3683116"/>
            <a:ext cx="3192205" cy="1992285"/>
          </a:xfrm>
          <a:prstGeom prst="rect">
            <a:avLst/>
          </a:prstGeom>
        </p:spPr>
      </p:pic>
      <p:pic>
        <p:nvPicPr>
          <p:cNvPr id="6" name="Picture 5">
            <a:extLst>
              <a:ext uri="{FF2B5EF4-FFF2-40B4-BE49-F238E27FC236}">
                <a16:creationId xmlns:a16="http://schemas.microsoft.com/office/drawing/2014/main" id="{2F7961D7-78B2-B9A1-EF6B-5E9115E8EE6B}"/>
              </a:ext>
            </a:extLst>
          </p:cNvPr>
          <p:cNvPicPr>
            <a:picLocks noChangeAspect="1"/>
          </p:cNvPicPr>
          <p:nvPr/>
        </p:nvPicPr>
        <p:blipFill rotWithShape="1">
          <a:blip r:embed="rId8">
            <a:extLst>
              <a:ext uri="{28A0092B-C50C-407E-A947-70E740481C1C}">
                <a14:useLocalDpi xmlns:a14="http://schemas.microsoft.com/office/drawing/2010/main" val="0"/>
              </a:ext>
            </a:extLst>
          </a:blip>
          <a:srcRect l="1454" r="-10917"/>
          <a:stretch/>
        </p:blipFill>
        <p:spPr>
          <a:xfrm>
            <a:off x="1235510" y="3682168"/>
            <a:ext cx="3192205" cy="1872236"/>
          </a:xfrm>
          <a:prstGeom prst="rect">
            <a:avLst/>
          </a:prstGeom>
        </p:spPr>
      </p:pic>
      <p:pic>
        <p:nvPicPr>
          <p:cNvPr id="7" name="Picture 6">
            <a:extLst>
              <a:ext uri="{FF2B5EF4-FFF2-40B4-BE49-F238E27FC236}">
                <a16:creationId xmlns:a16="http://schemas.microsoft.com/office/drawing/2014/main" id="{726D0822-618A-3FE0-4EE1-8A8CA5CB5C79}"/>
              </a:ext>
            </a:extLst>
          </p:cNvPr>
          <p:cNvPicPr>
            <a:picLocks noChangeAspect="1"/>
          </p:cNvPicPr>
          <p:nvPr/>
        </p:nvPicPr>
        <p:blipFill rotWithShape="1">
          <a:blip r:embed="rId9">
            <a:extLst>
              <a:ext uri="{28A0092B-C50C-407E-A947-70E740481C1C}">
                <a14:useLocalDpi xmlns:a14="http://schemas.microsoft.com/office/drawing/2010/main" val="0"/>
              </a:ext>
            </a:extLst>
          </a:blip>
          <a:srcRect r="-3353"/>
          <a:stretch/>
        </p:blipFill>
        <p:spPr>
          <a:xfrm>
            <a:off x="4922461" y="3683116"/>
            <a:ext cx="2989898" cy="1948385"/>
          </a:xfrm>
          <a:prstGeom prst="rect">
            <a:avLst/>
          </a:prstGeom>
        </p:spPr>
      </p:pic>
    </p:spTree>
    <p:custDataLst>
      <p:tags r:id="rId1"/>
    </p:custDataLst>
    <p:extLst>
      <p:ext uri="{BB962C8B-B14F-4D97-AF65-F5344CB8AC3E}">
        <p14:creationId xmlns:p14="http://schemas.microsoft.com/office/powerpoint/2010/main" val="232124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BFDAA283-E81A-7E7C-A55D-C1DAD13E6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192214"/>
            <a:ext cx="9220200"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EE3935B-090A-2595-96BB-25311699F43B}"/>
              </a:ext>
            </a:extLst>
          </p:cNvPr>
          <p:cNvSpPr txBox="1"/>
          <p:nvPr/>
        </p:nvSpPr>
        <p:spPr>
          <a:xfrm>
            <a:off x="1447801" y="-76200"/>
            <a:ext cx="9227821" cy="1200329"/>
          </a:xfrm>
          <a:prstGeom prst="rect">
            <a:avLst/>
          </a:prstGeom>
          <a:effectLst>
            <a:innerShdw dist="50800" dir="12300000">
              <a:prstClr val="black">
                <a:alpha val="50000"/>
              </a:prstClr>
            </a:innerShdw>
          </a:effectLst>
        </p:spPr>
        <p:style>
          <a:lnRef idx="0">
            <a:schemeClr val="accent1"/>
          </a:lnRef>
          <a:fillRef idx="3">
            <a:schemeClr val="accent1"/>
          </a:fillRef>
          <a:effectRef idx="3">
            <a:schemeClr val="accent1"/>
          </a:effectRef>
          <a:fontRef idx="minor">
            <a:schemeClr val="lt1"/>
          </a:fontRef>
        </p:style>
        <p:txBody>
          <a:bodyPr>
            <a:spAutoFit/>
          </a:bodyPr>
          <a:lstStyle/>
          <a:p>
            <a:pPr eaLnBrk="1" hangingPunct="1">
              <a:defRPr/>
            </a:pPr>
            <a:endParaRPr lang="en-US" dirty="0">
              <a:solidFill>
                <a:schemeClr val="bg1"/>
              </a:solidFill>
              <a:latin typeface="Times New Roman" pitchFamily="18" charset="0"/>
              <a:cs typeface="Times New Roman" pitchFamily="18" charset="0"/>
            </a:endParaRPr>
          </a:p>
          <a:p>
            <a:pPr eaLnBrk="1" hangingPunct="1">
              <a:defRPr/>
            </a:pPr>
            <a:endParaRPr lang="en-US" dirty="0">
              <a:solidFill>
                <a:schemeClr val="bg1"/>
              </a:solidFill>
              <a:latin typeface="Times New Roman" pitchFamily="18" charset="0"/>
              <a:cs typeface="Times New Roman" pitchFamily="18" charset="0"/>
            </a:endParaRPr>
          </a:p>
          <a:p>
            <a:pPr eaLnBrk="1" hangingPunct="1">
              <a:defRPr/>
            </a:pPr>
            <a:endParaRPr lang="en-US" dirty="0">
              <a:solidFill>
                <a:schemeClr val="bg1"/>
              </a:solidFill>
              <a:latin typeface="Times New Roman" pitchFamily="18" charset="0"/>
              <a:cs typeface="Times New Roman" pitchFamily="18" charset="0"/>
            </a:endParaRPr>
          </a:p>
          <a:p>
            <a:pPr eaLnBrk="1" hangingPunct="1">
              <a:defRPr/>
            </a:pPr>
            <a:endParaRPr lang="en-US" dirty="0">
              <a:solidFill>
                <a:schemeClr val="bg1"/>
              </a:solidFill>
              <a:latin typeface="Times New Roman" pitchFamily="18" charset="0"/>
              <a:cs typeface="Times New Roman" pitchFamily="18" charset="0"/>
            </a:endParaRPr>
          </a:p>
        </p:txBody>
      </p:sp>
      <p:sp>
        <p:nvSpPr>
          <p:cNvPr id="27654" name="Title 1">
            <a:extLst>
              <a:ext uri="{FF2B5EF4-FFF2-40B4-BE49-F238E27FC236}">
                <a16:creationId xmlns:a16="http://schemas.microsoft.com/office/drawing/2014/main" id="{84D9BB39-56A9-9B76-337B-40873FB556BE}"/>
              </a:ext>
            </a:extLst>
          </p:cNvPr>
          <p:cNvSpPr>
            <a:spLocks noGrp="1" noChangeArrowheads="1"/>
          </p:cNvSpPr>
          <p:nvPr>
            <p:ph type="ctrTitle"/>
          </p:nvPr>
        </p:nvSpPr>
        <p:spPr>
          <a:xfrm>
            <a:off x="1127448" y="3861048"/>
            <a:ext cx="9220200" cy="1881188"/>
          </a:xfrm>
        </p:spPr>
        <p:txBody>
          <a:bodyPr>
            <a:normAutofit fontScale="90000"/>
          </a:bodyPr>
          <a:lstStyle/>
          <a:p>
            <a:pPr algn="ctr" eaLnBrk="1" hangingPunct="1"/>
            <a:r>
              <a:rPr lang="en-US" altLang="en-US" sz="4500" dirty="0">
                <a:solidFill>
                  <a:srgbClr val="FFFF00"/>
                </a:solidFill>
                <a:latin typeface="Times New Roman" panose="02020603050405020304" pitchFamily="18" charset="0"/>
                <a:cs typeface="Times New Roman" panose="02020603050405020304" pitchFamily="18" charset="0"/>
              </a:rPr>
              <a:t>CHÂN THÀNH CẢM </a:t>
            </a:r>
            <a:r>
              <a:rPr lang="vi-VN" altLang="en-US" sz="4500" dirty="0">
                <a:solidFill>
                  <a:srgbClr val="FFFF00"/>
                </a:solidFill>
                <a:latin typeface="Times New Roman" panose="02020603050405020304" pitchFamily="18" charset="0"/>
                <a:cs typeface="Times New Roman" panose="02020603050405020304" pitchFamily="18" charset="0"/>
              </a:rPr>
              <a:t>Ơ</a:t>
            </a:r>
            <a:r>
              <a:rPr lang="en-US" altLang="en-US" sz="4500" dirty="0">
                <a:solidFill>
                  <a:srgbClr val="FFFF00"/>
                </a:solidFill>
                <a:latin typeface="Times New Roman" panose="02020603050405020304" pitchFamily="18" charset="0"/>
                <a:cs typeface="Times New Roman" panose="02020603050405020304" pitchFamily="18" charset="0"/>
              </a:rPr>
              <a:t>N</a:t>
            </a:r>
            <a:br>
              <a:rPr lang="en-US" altLang="en-US" sz="4500" dirty="0">
                <a:solidFill>
                  <a:srgbClr val="FFFF00"/>
                </a:solidFill>
                <a:latin typeface="Times New Roman" panose="02020603050405020304" pitchFamily="18" charset="0"/>
                <a:cs typeface="Times New Roman" panose="02020603050405020304" pitchFamily="18" charset="0"/>
              </a:rPr>
            </a:br>
            <a:r>
              <a:rPr lang="en-US" altLang="en-US" sz="4500" dirty="0">
                <a:solidFill>
                  <a:srgbClr val="FFFF00"/>
                </a:solidFill>
                <a:latin typeface="Times New Roman" panose="02020603050405020304" pitchFamily="18" charset="0"/>
                <a:cs typeface="Times New Roman" panose="02020603050405020304" pitchFamily="18" charset="0"/>
              </a:rPr>
              <a:t>QUÝ THẦY CÔ ĐÃ CHÚ Ý </a:t>
            </a:r>
            <a:br>
              <a:rPr lang="en-US" altLang="en-US" sz="4500" dirty="0">
                <a:solidFill>
                  <a:srgbClr val="FFFF00"/>
                </a:solidFill>
                <a:latin typeface="Times New Roman" panose="02020603050405020304" pitchFamily="18" charset="0"/>
                <a:cs typeface="Times New Roman" panose="02020603050405020304" pitchFamily="18" charset="0"/>
              </a:rPr>
            </a:br>
            <a:r>
              <a:rPr lang="en-US" altLang="en-US" sz="4500" dirty="0">
                <a:solidFill>
                  <a:srgbClr val="FFFF00"/>
                </a:solidFill>
                <a:latin typeface="Times New Roman" panose="02020603050405020304" pitchFamily="18" charset="0"/>
                <a:cs typeface="Times New Roman" panose="02020603050405020304" pitchFamily="18" charset="0"/>
              </a:rPr>
              <a:t>LẮNG NGHE!</a:t>
            </a:r>
          </a:p>
        </p:txBody>
      </p:sp>
      <p:pic>
        <p:nvPicPr>
          <p:cNvPr id="27655" name="Picture 5">
            <a:extLst>
              <a:ext uri="{FF2B5EF4-FFF2-40B4-BE49-F238E27FC236}">
                <a16:creationId xmlns:a16="http://schemas.microsoft.com/office/drawing/2014/main" id="{0FE842B7-B183-1AC0-1706-5FB675C137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3375" y="53975"/>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TextBox 4">
            <a:extLst>
              <a:ext uri="{FF2B5EF4-FFF2-40B4-BE49-F238E27FC236}">
                <a16:creationId xmlns:a16="http://schemas.microsoft.com/office/drawing/2014/main" id="{87A75CDD-019F-0462-CBFE-3D42A14F1EE1}"/>
              </a:ext>
            </a:extLst>
          </p:cNvPr>
          <p:cNvSpPr txBox="1">
            <a:spLocks noChangeArrowheads="1"/>
          </p:cNvSpPr>
          <p:nvPr/>
        </p:nvSpPr>
        <p:spPr bwMode="auto">
          <a:xfrm>
            <a:off x="2667000" y="66676"/>
            <a:ext cx="8008938" cy="14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hlink"/>
              </a:buClr>
              <a:buFont typeface="Wingdings" panose="05000000000000000000" pitchFamily="2" charset="2"/>
              <a:buChar char="v"/>
              <a:defRPr sz="3200" b="1">
                <a:solidFill>
                  <a:srgbClr val="002060"/>
                </a:solidFill>
                <a:latin typeface="Tahoma" panose="020B0604030504040204" pitchFamily="34" charset="0"/>
                <a:cs typeface="Tahoma" panose="020B0604030504040204" pitchFamily="34" charset="0"/>
              </a:defRPr>
            </a:lvl1pPr>
            <a:lvl2pPr marL="742950" indent="-285750">
              <a:spcBef>
                <a:spcPct val="20000"/>
              </a:spcBef>
              <a:buClr>
                <a:schemeClr val="accent1"/>
              </a:buClr>
              <a:buFont typeface="Wingdings" panose="05000000000000000000" pitchFamily="2" charset="2"/>
              <a:buChar char="§"/>
              <a:defRPr sz="2800" b="1">
                <a:solidFill>
                  <a:srgbClr val="002060"/>
                </a:solidFill>
                <a:latin typeface="Tahoma" panose="020B0604030504040204" pitchFamily="34" charset="0"/>
                <a:cs typeface="Tahoma" panose="020B0604030504040204" pitchFamily="34" charset="0"/>
              </a:defRPr>
            </a:lvl2pPr>
            <a:lvl3pPr marL="1143000" indent="-228600">
              <a:spcBef>
                <a:spcPct val="20000"/>
              </a:spcBef>
              <a:buClr>
                <a:schemeClr val="tx1"/>
              </a:buClr>
              <a:buChar char="•"/>
              <a:defRPr sz="2400" b="1">
                <a:solidFill>
                  <a:srgbClr val="002060"/>
                </a:solidFill>
                <a:latin typeface="Tahoma" panose="020B0604030504040204" pitchFamily="34" charset="0"/>
                <a:cs typeface="Tahoma" panose="020B0604030504040204" pitchFamily="34" charset="0"/>
              </a:defRPr>
            </a:lvl3pPr>
            <a:lvl4pPr marL="1600200" indent="-228600">
              <a:spcBef>
                <a:spcPct val="20000"/>
              </a:spcBef>
              <a:buChar char="–"/>
              <a:defRPr sz="2000" b="1">
                <a:solidFill>
                  <a:srgbClr val="002060"/>
                </a:solidFill>
                <a:latin typeface="Tahoma" panose="020B0604030504040204" pitchFamily="34" charset="0"/>
                <a:cs typeface="Tahoma" panose="020B0604030504040204" pitchFamily="34" charset="0"/>
              </a:defRPr>
            </a:lvl4pPr>
            <a:lvl5pPr marL="2057400" indent="-228600">
              <a:spcBef>
                <a:spcPct val="20000"/>
              </a:spcBef>
              <a:buChar char="»"/>
              <a:defRPr sz="2000" b="1">
                <a:solidFill>
                  <a:srgbClr val="002060"/>
                </a:solidFill>
                <a:latin typeface="Tahoma" panose="020B0604030504040204" pitchFamily="34" charset="0"/>
                <a:cs typeface="Tahoma" panose="020B0604030504040204" pitchFamily="34" charset="0"/>
              </a:defRPr>
            </a:lvl5pPr>
            <a:lvl6pPr marL="25146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6pPr>
            <a:lvl7pPr marL="29718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7pPr>
            <a:lvl8pPr marL="34290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8pPr>
            <a:lvl9pPr marL="3886200" indent="-228600" eaLnBrk="0" fontAlgn="base" hangingPunct="0">
              <a:spcBef>
                <a:spcPct val="20000"/>
              </a:spcBef>
              <a:spcAft>
                <a:spcPct val="0"/>
              </a:spcAft>
              <a:buChar char="»"/>
              <a:defRPr sz="2000" b="1">
                <a:solidFill>
                  <a:srgbClr val="002060"/>
                </a:solidFill>
                <a:latin typeface="Tahoma" panose="020B0604030504040204" pitchFamily="34" charset="0"/>
                <a:cs typeface="Tahoma" panose="020B0604030504040204" pitchFamily="34" charset="0"/>
              </a:defRPr>
            </a:lvl9pPr>
          </a:lstStyle>
          <a:p>
            <a:pPr eaLnBrk="1" hangingPunct="1">
              <a:spcBef>
                <a:spcPct val="0"/>
              </a:spcBef>
              <a:buClrTx/>
              <a:buFontTx/>
              <a:buNone/>
            </a:pPr>
            <a:r>
              <a:rPr lang="en-US" altLang="en-US" sz="1800" b="0">
                <a:solidFill>
                  <a:schemeClr val="bg1"/>
                </a:solidFill>
                <a:latin typeface="Times New Roman" panose="02020603050405020304" pitchFamily="18" charset="0"/>
                <a:cs typeface="Times New Roman" panose="02020603050405020304" pitchFamily="18" charset="0"/>
              </a:rPr>
              <a:t>TRƯỜNG CAO ĐẰNG BÁCH KHOA SÀI GÒN</a:t>
            </a:r>
          </a:p>
          <a:p>
            <a:pPr eaLnBrk="1" hangingPunct="1">
              <a:spcBef>
                <a:spcPct val="0"/>
              </a:spcBef>
              <a:buClrTx/>
              <a:buFontTx/>
              <a:buNone/>
            </a:pPr>
            <a:r>
              <a:rPr lang="en-US" altLang="en-US" sz="1800" b="0">
                <a:solidFill>
                  <a:schemeClr val="bg1"/>
                </a:solidFill>
                <a:latin typeface="Times New Roman" panose="02020603050405020304" pitchFamily="18" charset="0"/>
                <a:cs typeface="Times New Roman" panose="02020603050405020304" pitchFamily="18" charset="0"/>
              </a:rPr>
              <a:t>ĐỊA CHỈ: 32 NGUYỄN BỈNH KHIÊM PHƯỜNG 1 GÒ VẤP</a:t>
            </a:r>
          </a:p>
          <a:p>
            <a:r>
              <a:rPr lang="en-US" altLang="en-US" sz="1800" b="0">
                <a:solidFill>
                  <a:schemeClr val="bg1"/>
                </a:solidFill>
                <a:latin typeface="Times New Roman" panose="02020603050405020304" pitchFamily="18" charset="0"/>
                <a:cs typeface="Times New Roman" panose="02020603050405020304" pitchFamily="18" charset="0"/>
              </a:rPr>
              <a:t>HOTLINE: </a:t>
            </a:r>
            <a:r>
              <a:rPr lang="en-US" altLang="en-US" sz="1100" b="0">
                <a:solidFill>
                  <a:srgbClr val="050505"/>
                </a:solidFill>
                <a:latin typeface="Segoe UI Historic" panose="020B0502040204020203" pitchFamily="34" charset="0"/>
                <a:cs typeface="Times New Roman" panose="02020603050405020304" pitchFamily="18" charset="0"/>
              </a:rPr>
              <a:t> </a:t>
            </a:r>
            <a:r>
              <a:rPr lang="en-US" altLang="en-US" sz="1800" b="0">
                <a:solidFill>
                  <a:schemeClr val="bg1"/>
                </a:solidFill>
                <a:latin typeface="Times New Roman" panose="02020603050405020304" pitchFamily="18" charset="0"/>
                <a:cs typeface="Times New Roman" panose="02020603050405020304" pitchFamily="18" charset="0"/>
              </a:rPr>
              <a:t>091 8155 408 </a:t>
            </a:r>
          </a:p>
          <a:p>
            <a:br>
              <a:rPr lang="en-US" altLang="en-US" sz="1100" b="0">
                <a:solidFill>
                  <a:srgbClr val="050505"/>
                </a:solidFill>
                <a:latin typeface="inherit"/>
                <a:cs typeface="Times New Roman" panose="02020603050405020304" pitchFamily="18" charset="0"/>
              </a:rPr>
            </a:br>
            <a:endParaRPr lang="en-US" altLang="en-US" sz="1800" b="0">
              <a:solidFill>
                <a:schemeClr val="bg1"/>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952EAF8-30E1-16A8-7ED1-7A4FA30C790C}"/>
              </a:ext>
            </a:extLst>
          </p:cNvPr>
          <p:cNvGraphicFramePr>
            <a:graphicFrameLocks noGrp="1"/>
          </p:cNvGraphicFramePr>
          <p:nvPr>
            <p:ph idx="1"/>
            <p:extLst>
              <p:ext uri="{D42A27DB-BD31-4B8C-83A1-F6EECF244321}">
                <p14:modId xmlns:p14="http://schemas.microsoft.com/office/powerpoint/2010/main" val="741502652"/>
              </p:ext>
            </p:extLst>
          </p:nvPr>
        </p:nvGraphicFramePr>
        <p:xfrm>
          <a:off x="503853" y="431157"/>
          <a:ext cx="11367885" cy="5995686"/>
        </p:xfrm>
        <a:graphic>
          <a:graphicData uri="http://schemas.openxmlformats.org/drawingml/2006/table">
            <a:tbl>
              <a:tblPr firstRow="1" firstCol="1" lastRow="1" lastCol="1" bandRow="1" bandCol="1">
                <a:tableStyleId>{5C22544A-7EE6-4342-B048-85BDC9FD1C3A}</a:tableStyleId>
              </a:tblPr>
              <a:tblGrid>
                <a:gridCol w="758315">
                  <a:extLst>
                    <a:ext uri="{9D8B030D-6E8A-4147-A177-3AD203B41FA5}">
                      <a16:colId xmlns:a16="http://schemas.microsoft.com/office/drawing/2014/main" val="2486981846"/>
                    </a:ext>
                  </a:extLst>
                </a:gridCol>
                <a:gridCol w="8798210">
                  <a:extLst>
                    <a:ext uri="{9D8B030D-6E8A-4147-A177-3AD203B41FA5}">
                      <a16:colId xmlns:a16="http://schemas.microsoft.com/office/drawing/2014/main" val="1054616184"/>
                    </a:ext>
                  </a:extLst>
                </a:gridCol>
                <a:gridCol w="1811360">
                  <a:extLst>
                    <a:ext uri="{9D8B030D-6E8A-4147-A177-3AD203B41FA5}">
                      <a16:colId xmlns:a16="http://schemas.microsoft.com/office/drawing/2014/main" val="598886213"/>
                    </a:ext>
                  </a:extLst>
                </a:gridCol>
              </a:tblGrid>
              <a:tr h="1832506">
                <a:tc>
                  <a:txBody>
                    <a:bodyPr/>
                    <a:lstStyle/>
                    <a:p>
                      <a:pPr marL="0" marR="0" algn="just">
                        <a:lnSpc>
                          <a:spcPct val="130000"/>
                        </a:lnSpc>
                        <a:spcBef>
                          <a:spcPts val="600"/>
                        </a:spcBef>
                        <a:spcAft>
                          <a:spcPts val="600"/>
                        </a:spcAft>
                        <a:tabLst>
                          <a:tab pos="90170" algn="l"/>
                        </a:tabLst>
                      </a:pP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TT</a:t>
                      </a:r>
                    </a:p>
                  </a:txBody>
                  <a:tcPr marL="84916" marR="84916" marT="0" marB="0" anchor="ctr"/>
                </a:tc>
                <a:tc>
                  <a:txBody>
                    <a:bodyPr/>
                    <a:lstStyle/>
                    <a:p>
                      <a:pPr marL="0" marR="0" algn="just">
                        <a:lnSpc>
                          <a:spcPct val="130000"/>
                        </a:lnSpc>
                        <a:spcBef>
                          <a:spcPts val="600"/>
                        </a:spcBef>
                        <a:spcAft>
                          <a:spcPts val="600"/>
                        </a:spcAft>
                        <a:tabLst>
                          <a:tab pos="90170" algn="l"/>
                        </a:tabLst>
                      </a:pP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Tên</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các</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bài</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trong</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mô</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đun</a:t>
                      </a:r>
                      <a:endPar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gn="ctr">
                        <a:lnSpc>
                          <a:spcPct val="130000"/>
                        </a:lnSpc>
                        <a:spcBef>
                          <a:spcPts val="600"/>
                        </a:spcBef>
                        <a:spcAft>
                          <a:spcPts val="600"/>
                        </a:spcAft>
                        <a:tabLst>
                          <a:tab pos="90170" algn="l"/>
                        </a:tabLst>
                      </a:pP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Thời</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 </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gian</a:t>
                      </a:r>
                      <a:endPar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endParaRPr>
                    </a:p>
                    <a:p>
                      <a:pPr marL="0" marR="0" algn="ctr">
                        <a:lnSpc>
                          <a:spcPct val="130000"/>
                        </a:lnSpc>
                        <a:spcBef>
                          <a:spcPts val="600"/>
                        </a:spcBef>
                        <a:spcAft>
                          <a:spcPts val="600"/>
                        </a:spcAft>
                        <a:tabLst>
                          <a:tab pos="90170" algn="l"/>
                        </a:tabLst>
                      </a:pP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a:t>
                      </a:r>
                      <a:r>
                        <a:rPr lang="en-US" sz="1800" dirty="0" err="1">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giờ</a:t>
                      </a:r>
                      <a:r>
                        <a:rPr lang="en-US" sz="1800" dirty="0">
                          <a:solidFill>
                            <a:srgbClr val="FFFF00"/>
                          </a:solidFill>
                          <a:effectLst/>
                          <a:latin typeface="Verdana" panose="020B0604030504040204" pitchFamily="34" charset="0"/>
                          <a:ea typeface="Verdana" panose="020B0604030504040204" pitchFamily="34" charset="0"/>
                          <a:cs typeface="Times New Roman" panose="02020603050405020304" pitchFamily="18" charset="0"/>
                        </a:rPr>
                        <a:t>)</a:t>
                      </a:r>
                    </a:p>
                  </a:txBody>
                  <a:tcPr marL="84916" marR="84916" marT="0" marB="0"/>
                </a:tc>
                <a:extLst>
                  <a:ext uri="{0D108BD9-81ED-4DB2-BD59-A6C34878D82A}">
                    <a16:rowId xmlns:a16="http://schemas.microsoft.com/office/drawing/2014/main" val="3618510751"/>
                  </a:ext>
                </a:extLst>
              </a:tr>
              <a:tr h="739683">
                <a:tc>
                  <a:txBody>
                    <a:bodyPr/>
                    <a:lstStyle/>
                    <a:p>
                      <a:pPr marL="0" marR="0" algn="ctr">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1</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2.1. Lựa chọn mẫu và nghiên cứu </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4916" marR="84916" marT="0" marB="0" anchor="ctr"/>
                </a:tc>
                <a:extLst>
                  <a:ext uri="{0D108BD9-81ED-4DB2-BD59-A6C34878D82A}">
                    <a16:rowId xmlns:a16="http://schemas.microsoft.com/office/drawing/2014/main" val="1299683195"/>
                  </a:ext>
                </a:extLst>
              </a:tr>
              <a:tr h="986241">
                <a:tc>
                  <a:txBody>
                    <a:bodyPr/>
                    <a:lstStyle/>
                    <a:p>
                      <a:pPr marL="0" marR="0" algn="ctr">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2.2. Chép mẫu thật</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4916" marR="84916" marT="0" marB="0" anchor="ctr"/>
                </a:tc>
                <a:extLst>
                  <a:ext uri="{0D108BD9-81ED-4DB2-BD59-A6C34878D82A}">
                    <a16:rowId xmlns:a16="http://schemas.microsoft.com/office/drawing/2014/main" val="4144545194"/>
                  </a:ext>
                </a:extLst>
              </a:tr>
              <a:tr h="958290">
                <a:tc>
                  <a:txBody>
                    <a:bodyPr/>
                    <a:lstStyle/>
                    <a:p>
                      <a:pPr marL="0" marR="0" algn="ctr">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3</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2.3. Cách vẽ</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4916" marR="84916" marT="0" marB="0" anchor="ctr"/>
                </a:tc>
                <a:extLst>
                  <a:ext uri="{0D108BD9-81ED-4DB2-BD59-A6C34878D82A}">
                    <a16:rowId xmlns:a16="http://schemas.microsoft.com/office/drawing/2014/main" val="2521862675"/>
                  </a:ext>
                </a:extLst>
              </a:tr>
              <a:tr h="739683">
                <a:tc>
                  <a:txBody>
                    <a:bodyPr/>
                    <a:lstStyle/>
                    <a:p>
                      <a:pPr marL="0" marR="0" algn="ctr">
                        <a:lnSpc>
                          <a:spcPct val="130000"/>
                        </a:lnSpc>
                        <a:spcBef>
                          <a:spcPts val="600"/>
                        </a:spcBef>
                        <a:spcAft>
                          <a:spcPts val="600"/>
                        </a:spcAft>
                        <a:tabLst>
                          <a:tab pos="90170" algn="l"/>
                        </a:tabLst>
                      </a:pPr>
                      <a:r>
                        <a:rPr lang="pt-BR"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4</a:t>
                      </a:r>
                      <a:endParaRPr lang="en-US" sz="1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b="1"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2.4. Đơn giản và cách điệu</a:t>
                      </a:r>
                      <a:endParaRPr lang="en-US" sz="1800" b="1"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txBody>
                  <a:tcPr marL="84916" marR="84916" marT="0" marB="0" anchor="ctr"/>
                </a:tc>
                <a:tc>
                  <a:txBody>
                    <a:bodyPr/>
                    <a:lstStyle/>
                    <a:p>
                      <a:pPr marL="0" marR="0">
                        <a:lnSpc>
                          <a:spcPct val="130000"/>
                        </a:lnSpc>
                        <a:spcBef>
                          <a:spcPts val="600"/>
                        </a:spcBef>
                        <a:spcAft>
                          <a:spcPts val="600"/>
                        </a:spcAft>
                        <a:tabLst>
                          <a:tab pos="90170" algn="l"/>
                        </a:tabLst>
                      </a:pPr>
                      <a:r>
                        <a:rPr lang="pt-BR"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84916" marR="84916" marT="0" marB="0" anchor="ctr"/>
                </a:tc>
                <a:extLst>
                  <a:ext uri="{0D108BD9-81ED-4DB2-BD59-A6C34878D82A}">
                    <a16:rowId xmlns:a16="http://schemas.microsoft.com/office/drawing/2014/main" val="1100187796"/>
                  </a:ext>
                </a:extLst>
              </a:tr>
              <a:tr h="739283">
                <a:tc gridSpan="2">
                  <a:txBody>
                    <a:bodyPr/>
                    <a:lstStyle/>
                    <a:p>
                      <a:pPr marL="0" marR="0" algn="just">
                        <a:lnSpc>
                          <a:spcPct val="130000"/>
                        </a:lnSpc>
                        <a:spcBef>
                          <a:spcPts val="600"/>
                        </a:spcBef>
                        <a:spcAft>
                          <a:spcPts val="600"/>
                        </a:spcAft>
                        <a:tabLst>
                          <a:tab pos="90170" algn="l"/>
                        </a:tabLst>
                      </a:pPr>
                      <a:r>
                        <a:rPr lang="pt-BR" sz="1800" dirty="0">
                          <a:effectLst/>
                          <a:latin typeface="Times New Roman" panose="02020603050405020304" pitchFamily="18" charset="0"/>
                          <a:cs typeface="Times New Roman" panose="02020603050405020304" pitchFamily="18" charset="0"/>
                        </a:rPr>
                        <a:t>Cộng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02797" marR="102797" marT="51398" marB="51398"/>
                </a:tc>
                <a:tc hMerge="1">
                  <a:txBody>
                    <a:bodyPr/>
                    <a:lstStyle/>
                    <a:p>
                      <a:endParaRPr lang="en-US"/>
                    </a:p>
                  </a:txBody>
                  <a:tcPr/>
                </a:tc>
                <a:tc>
                  <a:txBody>
                    <a:bodyPr/>
                    <a:lstStyle/>
                    <a:p>
                      <a:pPr marL="0" marR="0" algn="ctr">
                        <a:lnSpc>
                          <a:spcPct val="130000"/>
                        </a:lnSpc>
                        <a:spcBef>
                          <a:spcPts val="600"/>
                        </a:spcBef>
                        <a:spcAft>
                          <a:spcPts val="600"/>
                        </a:spcAft>
                        <a:tabLst>
                          <a:tab pos="90170" algn="l"/>
                        </a:tabLst>
                      </a:pPr>
                      <a:r>
                        <a:rPr lang="pt-BR" sz="1800" dirty="0">
                          <a:effectLst/>
                          <a:latin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4916" marR="84916" marT="0" marB="0"/>
                </a:tc>
                <a:extLst>
                  <a:ext uri="{0D108BD9-81ED-4DB2-BD59-A6C34878D82A}">
                    <a16:rowId xmlns:a16="http://schemas.microsoft.com/office/drawing/2014/main" val="2231338746"/>
                  </a:ext>
                </a:extLst>
              </a:tr>
            </a:tbl>
          </a:graphicData>
        </a:graphic>
      </p:graphicFrame>
    </p:spTree>
    <p:custDataLst>
      <p:tags r:id="rId1"/>
    </p:custDataLst>
    <p:extLst>
      <p:ext uri="{BB962C8B-B14F-4D97-AF65-F5344CB8AC3E}">
        <p14:creationId xmlns:p14="http://schemas.microsoft.com/office/powerpoint/2010/main" val="33997754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810050-EED8-2FF0-ECB5-8109D5B9E8DD}"/>
              </a:ext>
            </a:extLst>
          </p:cNvPr>
          <p:cNvSpPr>
            <a:spLocks noGrp="1"/>
          </p:cNvSpPr>
          <p:nvPr>
            <p:ph idx="1"/>
          </p:nvPr>
        </p:nvSpPr>
        <p:spPr>
          <a:xfrm>
            <a:off x="1763485" y="740779"/>
            <a:ext cx="10095521" cy="5335929"/>
          </a:xfrm>
        </p:spPr>
        <p:txBody>
          <a:bodyPr>
            <a:normAutofit/>
          </a:bodyPr>
          <a:lstStyle/>
          <a:p>
            <a:pPr marL="0" marR="0" indent="0" algn="ctr">
              <a:lnSpc>
                <a:spcPct val="130000"/>
              </a:lnSpc>
              <a:spcBef>
                <a:spcPts val="600"/>
              </a:spcBef>
              <a:spcAft>
                <a:spcPts val="600"/>
              </a:spcAft>
              <a:buNone/>
            </a:pPr>
            <a:r>
              <a:rPr lang="nl-NL" sz="4000" b="1" spc="-3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Ý định sư phạm</a:t>
            </a:r>
          </a:p>
          <a:p>
            <a:pPr marL="0" marR="0" indent="0">
              <a:lnSpc>
                <a:spcPct val="130000"/>
              </a:lnSpc>
              <a:spcBef>
                <a:spcPts val="600"/>
              </a:spcBef>
              <a:spcAft>
                <a:spcPts val="600"/>
              </a:spcAft>
              <a:buNone/>
            </a:pPr>
            <a:r>
              <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a:t>
            </a:r>
            <a:r>
              <a:rPr lang="vi-VN"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Dẫn nhập, thuyết trình.</a:t>
            </a: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0" marR="0" indent="0">
              <a:lnSpc>
                <a:spcPct val="130000"/>
              </a:lnSpc>
              <a:spcBef>
                <a:spcPts val="600"/>
              </a:spcBef>
              <a:spcAft>
                <a:spcPts val="600"/>
              </a:spcAft>
              <a:buNone/>
            </a:pPr>
            <a:r>
              <a:rPr lang="vi-VN"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 Người học thực hiện công việc vẽ cách điệu theo yêu cầu của giảng viên, tự nhận xét, đánh giá. </a:t>
            </a:r>
            <a:endParaRPr lang="en-US" sz="2800" dirty="0">
              <a:solidFill>
                <a:srgbClr val="00B0F0"/>
              </a:solidFill>
              <a:latin typeface="Verdana" panose="020B0604030504040204" pitchFamily="34" charset="0"/>
              <a:ea typeface="Verdana" panose="020B0604030504040204" pitchFamily="34" charset="0"/>
              <a:cs typeface="Times New Roman" panose="02020603050405020304" pitchFamily="18" charset="0"/>
            </a:endParaRPr>
          </a:p>
          <a:p>
            <a:pPr marL="0" marR="0" indent="0">
              <a:lnSpc>
                <a:spcPct val="130000"/>
              </a:lnSpc>
              <a:spcBef>
                <a:spcPts val="600"/>
              </a:spcBef>
              <a:spcAft>
                <a:spcPts val="600"/>
              </a:spcAft>
              <a:buNone/>
            </a:pPr>
            <a:r>
              <a:rPr lang="vi-VN" sz="2800" dirty="0">
                <a:solidFill>
                  <a:srgbClr val="00B0F0"/>
                </a:solidFill>
                <a:latin typeface="Verdana" panose="020B0604030504040204" pitchFamily="34" charset="0"/>
                <a:ea typeface="Verdana" panose="020B0604030504040204" pitchFamily="34" charset="0"/>
                <a:cs typeface="Times New Roman" panose="02020603050405020304" pitchFamily="18" charset="0"/>
              </a:rPr>
              <a:t>- Giảng viên nhận xét, đánh giá, kết luận</a:t>
            </a:r>
            <a:endParaRPr lang="en-US" sz="28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endParaRPr lang="en-US" dirty="0"/>
          </a:p>
        </p:txBody>
      </p:sp>
    </p:spTree>
    <p:custDataLst>
      <p:tags r:id="rId1"/>
    </p:custDataLst>
    <p:extLst>
      <p:ext uri="{BB962C8B-B14F-4D97-AF65-F5344CB8AC3E}">
        <p14:creationId xmlns:p14="http://schemas.microsoft.com/office/powerpoint/2010/main" val="40380137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D47AF-A588-8D6A-851F-7F3CB998DEE3}"/>
              </a:ext>
            </a:extLst>
          </p:cNvPr>
          <p:cNvSpPr>
            <a:spLocks noGrp="1"/>
          </p:cNvSpPr>
          <p:nvPr>
            <p:ph type="title"/>
          </p:nvPr>
        </p:nvSpPr>
        <p:spPr>
          <a:xfrm>
            <a:off x="1362269" y="2098346"/>
            <a:ext cx="10571551" cy="4134502"/>
          </a:xfrm>
        </p:spPr>
        <p:txBody>
          <a:bodyPr>
            <a:noAutofit/>
          </a:bodyPr>
          <a:lstStyle/>
          <a:p>
            <a:pPr algn="ctr"/>
            <a:r>
              <a:rPr lang="en-US" sz="4800"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Câu</a:t>
            </a:r>
            <a:r>
              <a:rPr lang="en-US" sz="48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r>
              <a:rPr lang="en-US" sz="4800"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hỏi</a:t>
            </a:r>
            <a:r>
              <a:rPr lang="en-US" sz="48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r>
              <a:rPr lang="en-US" sz="4800"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bài</a:t>
            </a:r>
            <a:r>
              <a:rPr lang="en-US" sz="48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r>
              <a:rPr lang="en-US" sz="4800"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cũ</a:t>
            </a:r>
            <a:r>
              <a:rPr lang="en-US" sz="48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a:t>
            </a:r>
            <a:br>
              <a:rPr lang="en-US" sz="4800"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br>
            <a:br>
              <a:rPr lang="en-US" sz="4800" dirty="0">
                <a:latin typeface="Verdana" panose="020B0604030504040204" pitchFamily="34" charset="0"/>
                <a:ea typeface="Verdana" panose="020B0604030504040204" pitchFamily="34" charset="0"/>
                <a:cs typeface="Times New Roman" panose="02020603050405020304" pitchFamily="18" charset="0"/>
              </a:rPr>
            </a:br>
            <a:r>
              <a:rPr lang="nl-NL" sz="4800" dirty="0">
                <a:solidFill>
                  <a:srgbClr val="FFC000"/>
                </a:solidFill>
                <a:effectLst/>
                <a:latin typeface="Verdana" panose="020B0604030504040204" pitchFamily="34" charset="0"/>
                <a:ea typeface="Verdana" panose="020B0604030504040204" pitchFamily="34" charset="0"/>
                <a:cs typeface="Times New Roman" panose="02020603050405020304" pitchFamily="18" charset="0"/>
              </a:rPr>
              <a:t>Hãy nêu cách lựa chọn mẫu và nghiên cứu?</a:t>
            </a:r>
            <a:endParaRPr lang="en-US" sz="4800" dirty="0">
              <a:solidFill>
                <a:srgbClr val="FFC000"/>
              </a:solidFill>
              <a:latin typeface="Verdana" panose="020B0604030504040204" pitchFamily="34" charset="0"/>
              <a:ea typeface="Verdana" panose="020B060403050404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6762017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2"/>
                                        </p:tgtEl>
                                        <p:attrNameLst>
                                          <p:attrName>fillcolor</p:attrName>
                                        </p:attrNameLst>
                                      </p:cBhvr>
                                      <p:to>
                                        <a:schemeClr val="accent2"/>
                                      </p:to>
                                    </p:animClr>
                                    <p:set>
                                      <p:cBhvr>
                                        <p:cTn id="7" dur="2000" fill="hold"/>
                                        <p:tgtEl>
                                          <p:spTgt spid="2"/>
                                        </p:tgtEl>
                                        <p:attrNameLst>
                                          <p:attrName>fill.type</p:attrName>
                                        </p:attrNameLst>
                                      </p:cBhvr>
                                      <p:to>
                                        <p:strVal val="solid"/>
                                      </p:to>
                                    </p:set>
                                    <p:set>
                                      <p:cBhvr>
                                        <p:cTn id="8" dur="2000" fill="hold"/>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B37F-53E2-5042-9FA2-1EB4B3ED35BE}"/>
              </a:ext>
            </a:extLst>
          </p:cNvPr>
          <p:cNvSpPr>
            <a:spLocks noGrp="1"/>
          </p:cNvSpPr>
          <p:nvPr>
            <p:ph type="title"/>
          </p:nvPr>
        </p:nvSpPr>
        <p:spPr/>
        <p:txBody>
          <a:bodyPr/>
          <a:lstStyle/>
          <a:p>
            <a:r>
              <a:rPr lang="en-US" dirty="0" err="1">
                <a:solidFill>
                  <a:srgbClr val="FF0000"/>
                </a:solidFill>
                <a:latin typeface="Arial" panose="020B0604020202020204" pitchFamily="34" charset="0"/>
                <a:cs typeface="Arial" panose="020B0604020202020204" pitchFamily="34" charset="0"/>
              </a:rPr>
              <a:t>Vẽ</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trang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trí</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có</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những</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nguyên</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tắc</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nào</a:t>
            </a:r>
            <a:r>
              <a:rPr lang="en-US" dirty="0">
                <a:solidFill>
                  <a:srgbClr val="FF0000"/>
                </a:solidFill>
                <a:latin typeface="Arial" panose="020B0604020202020204" pitchFamily="34" charset="0"/>
                <a:cs typeface="Arial" panose="020B0604020202020204" pitchFamily="34" charset="0"/>
              </a:rPr>
              <a:t>?</a:t>
            </a:r>
          </a:p>
        </p:txBody>
      </p:sp>
      <p:graphicFrame>
        <p:nvGraphicFramePr>
          <p:cNvPr id="7" name="Content Placeholder 6">
            <a:extLst>
              <a:ext uri="{FF2B5EF4-FFF2-40B4-BE49-F238E27FC236}">
                <a16:creationId xmlns:a16="http://schemas.microsoft.com/office/drawing/2014/main" id="{EF8F90E6-BE16-DD16-2464-32835D5490C0}"/>
              </a:ext>
            </a:extLst>
          </p:cNvPr>
          <p:cNvGraphicFramePr>
            <a:graphicFrameLocks noGrp="1"/>
          </p:cNvGraphicFramePr>
          <p:nvPr>
            <p:ph idx="1"/>
            <p:extLst>
              <p:ext uri="{D42A27DB-BD31-4B8C-83A1-F6EECF244321}">
                <p14:modId xmlns:p14="http://schemas.microsoft.com/office/powerpoint/2010/main" val="3405983636"/>
              </p:ext>
            </p:extLst>
          </p:nvPr>
        </p:nvGraphicFramePr>
        <p:xfrm>
          <a:off x="2855167" y="1905000"/>
          <a:ext cx="7025951" cy="3861318"/>
        </p:xfrm>
        <a:graphic>
          <a:graphicData uri="http://schemas.openxmlformats.org/drawingml/2006/table">
            <a:tbl>
              <a:tblPr firstRow="1" firstCol="1" bandRow="1">
                <a:tableStyleId>{5C22544A-7EE6-4342-B048-85BDC9FD1C3A}</a:tableStyleId>
              </a:tblPr>
              <a:tblGrid>
                <a:gridCol w="7025951">
                  <a:extLst>
                    <a:ext uri="{9D8B030D-6E8A-4147-A177-3AD203B41FA5}">
                      <a16:colId xmlns:a16="http://schemas.microsoft.com/office/drawing/2014/main" val="673028103"/>
                    </a:ext>
                  </a:extLst>
                </a:gridCol>
              </a:tblGrid>
              <a:tr h="759545">
                <a:tc>
                  <a:txBody>
                    <a:bodyPr/>
                    <a:lstStyle/>
                    <a:p>
                      <a:pPr marL="0" marR="0">
                        <a:lnSpc>
                          <a:spcPct val="107000"/>
                        </a:lnSpc>
                        <a:spcBef>
                          <a:spcPts val="0"/>
                        </a:spcBef>
                        <a:spcAft>
                          <a:spcPts val="0"/>
                        </a:spcAft>
                      </a:pPr>
                      <a:r>
                        <a:rPr lang="en-US" sz="1300" kern="100" dirty="0">
                          <a:effectLst/>
                        </a:rPr>
                        <a:t>A. </a:t>
                      </a:r>
                      <a:r>
                        <a:rPr lang="en-US" sz="1300" kern="100" dirty="0" err="1">
                          <a:effectLst/>
                        </a:rPr>
                        <a:t>Nguyên</a:t>
                      </a:r>
                      <a:r>
                        <a:rPr lang="en-US" sz="1300" kern="100" dirty="0">
                          <a:effectLst/>
                        </a:rPr>
                        <a:t> </a:t>
                      </a:r>
                      <a:r>
                        <a:rPr lang="en-US" sz="1300" kern="100" dirty="0" err="1">
                          <a:effectLst/>
                        </a:rPr>
                        <a:t>tắc</a:t>
                      </a:r>
                      <a:r>
                        <a:rPr lang="en-US" sz="1300" kern="100" dirty="0">
                          <a:effectLst/>
                        </a:rPr>
                        <a:t> </a:t>
                      </a:r>
                      <a:r>
                        <a:rPr lang="en-US" sz="1300" kern="100" dirty="0" err="1">
                          <a:effectLst/>
                        </a:rPr>
                        <a:t>nhắc</a:t>
                      </a:r>
                      <a:r>
                        <a:rPr lang="en-US" sz="1300" kern="100" dirty="0">
                          <a:effectLst/>
                        </a:rPr>
                        <a:t> </a:t>
                      </a:r>
                      <a:r>
                        <a:rPr lang="en-US" sz="1300" kern="100" dirty="0" err="1">
                          <a:effectLst/>
                        </a:rPr>
                        <a:t>lại</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2650821"/>
                  </a:ext>
                </a:extLst>
              </a:tr>
              <a:tr h="759545">
                <a:tc>
                  <a:txBody>
                    <a:bodyPr/>
                    <a:lstStyle/>
                    <a:p>
                      <a:pPr marL="0" marR="0">
                        <a:lnSpc>
                          <a:spcPct val="107000"/>
                        </a:lnSpc>
                        <a:spcBef>
                          <a:spcPts val="0"/>
                        </a:spcBef>
                        <a:spcAft>
                          <a:spcPts val="0"/>
                        </a:spcAft>
                      </a:pPr>
                      <a:r>
                        <a:rPr lang="en-US" sz="1300" kern="100">
                          <a:effectLst/>
                        </a:rPr>
                        <a:t>B. Nguyên tắc tự do</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89930979"/>
                  </a:ext>
                </a:extLst>
              </a:tr>
              <a:tr h="759545">
                <a:tc>
                  <a:txBody>
                    <a:bodyPr/>
                    <a:lstStyle/>
                    <a:p>
                      <a:pPr marL="0" marR="0">
                        <a:lnSpc>
                          <a:spcPct val="107000"/>
                        </a:lnSpc>
                        <a:spcBef>
                          <a:spcPts val="0"/>
                        </a:spcBef>
                        <a:spcAft>
                          <a:spcPts val="0"/>
                        </a:spcAft>
                      </a:pPr>
                      <a:r>
                        <a:rPr lang="en-US" sz="1300" kern="100">
                          <a:effectLst/>
                        </a:rPr>
                        <a:t>C. Nguyên tắc đối xứng</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7646987"/>
                  </a:ext>
                </a:extLst>
              </a:tr>
              <a:tr h="759545">
                <a:tc>
                  <a:txBody>
                    <a:bodyPr/>
                    <a:lstStyle/>
                    <a:p>
                      <a:pPr marL="0" marR="0">
                        <a:lnSpc>
                          <a:spcPct val="107000"/>
                        </a:lnSpc>
                        <a:spcBef>
                          <a:spcPts val="0"/>
                        </a:spcBef>
                        <a:spcAft>
                          <a:spcPts val="0"/>
                        </a:spcAft>
                      </a:pPr>
                      <a:r>
                        <a:rPr lang="en-US" sz="1300" kern="100">
                          <a:effectLst/>
                        </a:rPr>
                        <a:t>D. Nguyên tắc phá thế</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9295040"/>
                  </a:ext>
                </a:extLst>
              </a:tr>
              <a:tr h="823138">
                <a:tc>
                  <a:txBody>
                    <a:bodyPr/>
                    <a:lstStyle/>
                    <a:p>
                      <a:pPr marL="0" marR="0">
                        <a:lnSpc>
                          <a:spcPct val="107000"/>
                        </a:lnSpc>
                        <a:spcBef>
                          <a:spcPts val="0"/>
                        </a:spcBef>
                        <a:spcAft>
                          <a:spcPts val="0"/>
                        </a:spcAft>
                      </a:pPr>
                      <a:r>
                        <a:rPr lang="en-US" sz="1300" kern="100" dirty="0">
                          <a:effectLst/>
                        </a:rPr>
                        <a:t>E. </a:t>
                      </a:r>
                      <a:r>
                        <a:rPr lang="en-US" sz="1300" kern="100" dirty="0" err="1">
                          <a:effectLst/>
                        </a:rPr>
                        <a:t>Nguyên</a:t>
                      </a:r>
                      <a:r>
                        <a:rPr lang="en-US" sz="1300" kern="100" dirty="0">
                          <a:effectLst/>
                        </a:rPr>
                        <a:t> </a:t>
                      </a:r>
                      <a:r>
                        <a:rPr lang="en-US" sz="1300" kern="100" dirty="0" err="1">
                          <a:effectLst/>
                        </a:rPr>
                        <a:t>tắc</a:t>
                      </a:r>
                      <a:r>
                        <a:rPr lang="en-US" sz="1300" kern="100" dirty="0">
                          <a:effectLst/>
                        </a:rPr>
                        <a:t> </a:t>
                      </a:r>
                      <a:r>
                        <a:rPr lang="en-US" sz="1300" kern="100" dirty="0" err="1">
                          <a:effectLst/>
                        </a:rPr>
                        <a:t>bóp</a:t>
                      </a:r>
                      <a:r>
                        <a:rPr lang="en-US" sz="1300" kern="100" dirty="0">
                          <a:effectLst/>
                        </a:rPr>
                        <a:t> </a:t>
                      </a:r>
                      <a:r>
                        <a:rPr lang="en-US" sz="1300" kern="100" dirty="0" err="1">
                          <a:effectLst/>
                        </a:rPr>
                        <a:t>hình</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172523"/>
                  </a:ext>
                </a:extLst>
              </a:tr>
            </a:tbl>
          </a:graphicData>
        </a:graphic>
      </p:graphicFrame>
    </p:spTree>
    <p:custDataLst>
      <p:tags r:id="rId1"/>
    </p:custDataLst>
    <p:extLst>
      <p:ext uri="{BB962C8B-B14F-4D97-AF65-F5344CB8AC3E}">
        <p14:creationId xmlns:p14="http://schemas.microsoft.com/office/powerpoint/2010/main" val="405953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4915B-7C0C-000D-9AE4-9B1D362A4B13}"/>
              </a:ext>
            </a:extLst>
          </p:cNvPr>
          <p:cNvSpPr>
            <a:spLocks noGrp="1"/>
          </p:cNvSpPr>
          <p:nvPr>
            <p:ph idx="1"/>
          </p:nvPr>
        </p:nvSpPr>
        <p:spPr>
          <a:xfrm>
            <a:off x="1222309" y="892629"/>
            <a:ext cx="10618204" cy="4509796"/>
          </a:xfrm>
        </p:spPr>
        <p:txBody>
          <a:bodyPr>
            <a:normAutofit fontScale="25000" lnSpcReduction="20000"/>
          </a:bodyPr>
          <a:lstStyle/>
          <a:p>
            <a:pPr marL="0" marR="228600" indent="0" algn="ctr">
              <a:lnSpc>
                <a:spcPct val="150000"/>
              </a:lnSpc>
              <a:spcBef>
                <a:spcPts val="0"/>
              </a:spcBef>
              <a:buNone/>
            </a:pPr>
            <a:r>
              <a:rPr lang="en-US" sz="17600" b="1"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Trả</a:t>
            </a:r>
            <a:r>
              <a:rPr lang="en-US" sz="17600" b="1"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 </a:t>
            </a:r>
            <a:r>
              <a:rPr lang="en-US" sz="17600" b="1" u="sng"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lời</a:t>
            </a:r>
            <a:r>
              <a:rPr lang="en-US" sz="17600" b="1" u="sng" dirty="0">
                <a:solidFill>
                  <a:srgbClr val="FF0000"/>
                </a:solidFill>
                <a:latin typeface="Verdana" panose="020B0604030504040204" pitchFamily="34" charset="0"/>
                <a:ea typeface="Verdana" panose="020B0604030504040204" pitchFamily="34" charset="0"/>
                <a:cs typeface="Times New Roman" panose="02020603050405020304" pitchFamily="18" charset="0"/>
              </a:rPr>
              <a:t>:</a:t>
            </a:r>
            <a:endParaRPr lang="en-US" sz="17600" dirty="0">
              <a:effectLst/>
              <a:latin typeface="Verdana" panose="020B0604030504040204" pitchFamily="34" charset="0"/>
              <a:ea typeface="Verdana" panose="020B0604030504040204" pitchFamily="34" charset="0"/>
              <a:cs typeface="Times New Roman" panose="02020603050405020304" pitchFamily="18" charset="0"/>
            </a:endParaRPr>
          </a:p>
          <a:p>
            <a:pPr marL="0" marR="228600" algn="just">
              <a:lnSpc>
                <a:spcPct val="150000"/>
              </a:lnSpc>
              <a:spcBef>
                <a:spcPts val="0"/>
              </a:spcBef>
              <a:spcAft>
                <a:spcPts val="0"/>
              </a:spcAft>
            </a:pP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Trước</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phải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chọn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loại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hoa</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lá</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chim</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muôn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có</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dáng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đẹp</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có</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đường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nét</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hấp</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dẫn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gợi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cảm</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p>
          <a:p>
            <a:pPr marL="0" marR="228600" indent="0" algn="just">
              <a:lnSpc>
                <a:spcPct val="150000"/>
              </a:lnSpc>
              <a:spcBef>
                <a:spcPts val="0"/>
              </a:spcBef>
              <a:spcAft>
                <a:spcPts val="0"/>
              </a:spcAft>
              <a:buNone/>
            </a:pPr>
            <a:endPar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endParaRPr>
          </a:p>
          <a:p>
            <a:pPr marL="0" marR="228600" algn="just">
              <a:lnSpc>
                <a:spcPct val="150000"/>
              </a:lnSpc>
              <a:spcBef>
                <a:spcPts val="0"/>
              </a:spcBef>
              <a:spcAft>
                <a:spcPts val="0"/>
              </a:spcAft>
            </a:pP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Khi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quan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sát</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phải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chú</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ý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đến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đặc</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điểm</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cấu</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tạo</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của</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mẫu</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vẽ</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dáng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toàn</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thể</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cấu</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trúc</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chi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dáng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thế</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thay</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đổi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để</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có</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thể</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khai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thác</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tốt</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dáng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hình</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đẹp</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và</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những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chi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tiết</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có</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thể</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cách</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điệu</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được</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khi</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trang</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 </a:t>
            </a:r>
            <a:r>
              <a:rPr lang="en-US" sz="11200" dirty="0" err="1">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trí</a:t>
            </a:r>
            <a:r>
              <a:rPr lang="en-US" sz="11200" dirty="0">
                <a:solidFill>
                  <a:srgbClr val="00B0F0"/>
                </a:solidFill>
                <a:effectLst/>
                <a:latin typeface="Verdana" panose="020B0604030504040204" pitchFamily="34" charset="0"/>
                <a:ea typeface="Verdana" panose="020B0604030504040204" pitchFamily="34" charset="0"/>
                <a:cs typeface="Times New Roman" panose="02020603050405020304" pitchFamily="18" charset="0"/>
              </a:rPr>
              <a:t>.</a:t>
            </a:r>
          </a:p>
          <a:p>
            <a:endParaRPr lang="en-US" dirty="0"/>
          </a:p>
        </p:txBody>
      </p:sp>
    </p:spTree>
    <p:custDataLst>
      <p:tags r:id="rId1"/>
    </p:custDataLst>
    <p:extLst>
      <p:ext uri="{BB962C8B-B14F-4D97-AF65-F5344CB8AC3E}">
        <p14:creationId xmlns:p14="http://schemas.microsoft.com/office/powerpoint/2010/main" val="421022193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FCC7-24AA-A00F-7B8E-755A097E8F16}"/>
              </a:ext>
            </a:extLst>
          </p:cNvPr>
          <p:cNvSpPr>
            <a:spLocks noGrp="1"/>
          </p:cNvSpPr>
          <p:nvPr>
            <p:ph type="title"/>
          </p:nvPr>
        </p:nvSpPr>
        <p:spPr>
          <a:xfrm>
            <a:off x="1614196" y="1569612"/>
            <a:ext cx="3881534" cy="4485956"/>
          </a:xfrm>
        </p:spPr>
        <p:txBody>
          <a:bodyPr>
            <a:normAutofit/>
          </a:bodyPr>
          <a:lstStyle/>
          <a:p>
            <a:r>
              <a:rPr lang="nl-NL"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Xem video và </a:t>
            </a:r>
            <a:r>
              <a:rPr lang="en-US" sz="4000" dirty="0" err="1">
                <a:solidFill>
                  <a:srgbClr val="FF0000"/>
                </a:solidFill>
                <a:latin typeface="Verdana" panose="020B0604030504040204" pitchFamily="34" charset="0"/>
                <a:ea typeface="Verdana" panose="020B0604030504040204" pitchFamily="34" charset="0"/>
                <a:cs typeface="Times New Roman" panose="02020603050405020304" pitchFamily="18" charset="0"/>
              </a:rPr>
              <a:t>n</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êu</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cảm</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nhận</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khi</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xem</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xong</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r>
              <a:rPr lang="en-US" sz="4000" dirty="0" err="1">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đoạn</a:t>
            </a:r>
            <a:r>
              <a:rPr lang="en-US" sz="4000"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video?</a:t>
            </a:r>
            <a:br>
              <a:rPr lang="en-US" sz="3600" dirty="0">
                <a:effectLst/>
                <a:latin typeface="Verdana" panose="020B0604030504040204" pitchFamily="34" charset="0"/>
                <a:ea typeface="Verdana" panose="020B0604030504040204" pitchFamily="34" charset="0"/>
                <a:cs typeface="Times New Roman" panose="02020603050405020304" pitchFamily="18" charset="0"/>
              </a:rPr>
            </a:br>
            <a:r>
              <a:rPr lang="nl-NL" sz="3600" b="1" dirty="0">
                <a:solidFill>
                  <a:srgbClr val="FF0000"/>
                </a:solidFill>
                <a:effectLst/>
                <a:latin typeface="Verdana" panose="020B0604030504040204" pitchFamily="34" charset="0"/>
                <a:ea typeface="Verdana" panose="020B0604030504040204" pitchFamily="34" charset="0"/>
                <a:cs typeface="Times New Roman" panose="02020603050405020304" pitchFamily="18" charset="0"/>
              </a:rPr>
              <a:t> </a:t>
            </a:r>
            <a:br>
              <a:rPr lang="en-US" sz="3600" dirty="0">
                <a:effectLst/>
                <a:latin typeface="Verdana" panose="020B0604030504040204" pitchFamily="34" charset="0"/>
                <a:ea typeface="Verdana" panose="020B0604030504040204" pitchFamily="34" charset="0"/>
                <a:cs typeface="Times New Roman" panose="02020603050405020304" pitchFamily="18" charset="0"/>
              </a:rPr>
            </a:br>
            <a:endParaRPr lang="en-US" dirty="0">
              <a:latin typeface="Verdana" panose="020B0604030504040204" pitchFamily="34" charset="0"/>
              <a:ea typeface="Verdana" panose="020B0604030504040204" pitchFamily="34" charset="0"/>
            </a:endParaRPr>
          </a:p>
        </p:txBody>
      </p:sp>
      <p:pic>
        <p:nvPicPr>
          <p:cNvPr id="3" name="mo dau">
            <a:hlinkClick r:id="" action="ppaction://media"/>
            <a:extLst>
              <a:ext uri="{FF2B5EF4-FFF2-40B4-BE49-F238E27FC236}">
                <a16:creationId xmlns:a16="http://schemas.microsoft.com/office/drawing/2014/main" id="{44F37E8E-FF8A-0BE4-44DE-B87417D35E11}"/>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6522098" y="118458"/>
            <a:ext cx="4366726" cy="6691637"/>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03FD9913-ECC0-900D-974D-73F8FC53DD1C}"/>
                  </a:ext>
                </a:extLst>
              </p14:cNvPr>
              <p14:cNvContentPartPr/>
              <p14:nvPr/>
            </p14:nvContentPartPr>
            <p14:xfrm>
              <a:off x="4692600" y="901800"/>
              <a:ext cx="6483600" cy="5035680"/>
            </p14:xfrm>
          </p:contentPart>
        </mc:Choice>
        <mc:Fallback xmlns="">
          <p:pic>
            <p:nvPicPr>
              <p:cNvPr id="4" name="Ink 3">
                <a:extLst>
                  <a:ext uri="{FF2B5EF4-FFF2-40B4-BE49-F238E27FC236}">
                    <a16:creationId xmlns:a16="http://schemas.microsoft.com/office/drawing/2014/main" id="{03FD9913-ECC0-900D-974D-73F8FC53DD1C}"/>
                  </a:ext>
                </a:extLst>
              </p:cNvPr>
              <p:cNvPicPr/>
              <p:nvPr/>
            </p:nvPicPr>
            <p:blipFill>
              <a:blip r:embed="rId8"/>
              <a:stretch>
                <a:fillRect/>
              </a:stretch>
            </p:blipFill>
            <p:spPr>
              <a:xfrm>
                <a:off x="4683240" y="892440"/>
                <a:ext cx="6502320" cy="5054400"/>
              </a:xfrm>
              <a:prstGeom prst="rect">
                <a:avLst/>
              </a:prstGeom>
            </p:spPr>
          </p:pic>
        </mc:Fallback>
      </mc:AlternateContent>
    </p:spTree>
    <p:custDataLst>
      <p:tags r:id="rId1"/>
    </p:custDataLst>
    <p:extLst>
      <p:ext uri="{BB962C8B-B14F-4D97-AF65-F5344CB8AC3E}">
        <p14:creationId xmlns:p14="http://schemas.microsoft.com/office/powerpoint/2010/main" val="937844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9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AEB3E4CB-AA99-DC52-4A86-C9E0CCA56058}"/>
              </a:ext>
            </a:extLst>
          </p:cNvPr>
          <p:cNvSpPr txBox="1">
            <a:spLocks/>
          </p:cNvSpPr>
          <p:nvPr/>
        </p:nvSpPr>
        <p:spPr>
          <a:xfrm>
            <a:off x="3381376" y="4929189"/>
            <a:ext cx="7072313" cy="776287"/>
          </a:xfrm>
          <a:prstGeom prst="rect">
            <a:avLst/>
          </a:prstGeom>
        </p:spPr>
        <p:txBody>
          <a:bodyPr/>
          <a:lstStyle/>
          <a:p>
            <a:pPr algn="ctr">
              <a:spcBef>
                <a:spcPct val="20000"/>
              </a:spcBef>
              <a:defRPr/>
            </a:pPr>
            <a:r>
              <a:rPr lang="en-US" sz="2000" dirty="0">
                <a:solidFill>
                  <a:srgbClr val="00B0F0"/>
                </a:solidFill>
                <a:latin typeface="Verdana" panose="020B0604030504040204" pitchFamily="34" charset="0"/>
                <a:ea typeface="Verdana" panose="020B0604030504040204" pitchFamily="34" charset="0"/>
                <a:cs typeface="Times New Roman" pitchFamily="18" charset="0"/>
              </a:rPr>
              <a:t>GIẢNG VIÊN : TẠ THỊ NGỌC PHÊ</a:t>
            </a:r>
          </a:p>
          <a:p>
            <a:pPr algn="ctr">
              <a:spcBef>
                <a:spcPct val="20000"/>
              </a:spcBef>
              <a:defRPr/>
            </a:pPr>
            <a:r>
              <a:rPr lang="en-US" sz="2000" dirty="0">
                <a:solidFill>
                  <a:srgbClr val="00B0F0"/>
                </a:solidFill>
                <a:latin typeface="Verdana" panose="020B0604030504040204" pitchFamily="34" charset="0"/>
                <a:ea typeface="Verdana" panose="020B0604030504040204" pitchFamily="34" charset="0"/>
                <a:cs typeface="Times New Roman" pitchFamily="18" charset="0"/>
              </a:rPr>
              <a:t>Email: tangocphe1989@gmail.com</a:t>
            </a:r>
          </a:p>
        </p:txBody>
      </p:sp>
      <p:sp>
        <p:nvSpPr>
          <p:cNvPr id="3" name="Title 2">
            <a:extLst>
              <a:ext uri="{FF2B5EF4-FFF2-40B4-BE49-F238E27FC236}">
                <a16:creationId xmlns:a16="http://schemas.microsoft.com/office/drawing/2014/main" id="{675D20EE-6E5A-0A96-754C-2A94B9BF8C14}"/>
              </a:ext>
            </a:extLst>
          </p:cNvPr>
          <p:cNvSpPr>
            <a:spLocks noGrp="1"/>
          </p:cNvSpPr>
          <p:nvPr>
            <p:ph type="title"/>
          </p:nvPr>
        </p:nvSpPr>
        <p:spPr/>
        <p:txBody>
          <a:bodyPr/>
          <a:lstStyle/>
          <a:p>
            <a:endParaRPr lang="en-US"/>
          </a:p>
        </p:txBody>
      </p:sp>
      <p:sp>
        <p:nvSpPr>
          <p:cNvPr id="4" name="ISPRING_QUIZ_SHAPE0">
            <a:extLst>
              <a:ext uri="{FF2B5EF4-FFF2-40B4-BE49-F238E27FC236}">
                <a16:creationId xmlns:a16="http://schemas.microsoft.com/office/drawing/2014/main" id="{C666E887-18D7-3641-4540-8FA6AC3D73A2}"/>
              </a:ext>
            </a:extLst>
          </p:cNvPr>
          <p:cNvSpPr/>
          <p:nvPr/>
        </p:nvSpPr>
        <p:spPr>
          <a:xfrm>
            <a:off x="0" y="0"/>
            <a:ext cx="12192000" cy="6858000"/>
          </a:xfrm>
          <a:prstGeom prst="rect">
            <a:avLst/>
          </a:prstGeom>
          <a:solidFill>
            <a:srgbClr val="FFFFFF"/>
          </a:solidFill>
          <a:ln w="15875" cap="rnd"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SPRING_QUIZ_SHAPE1">
            <a:extLst>
              <a:ext uri="{FF2B5EF4-FFF2-40B4-BE49-F238E27FC236}">
                <a16:creationId xmlns:a16="http://schemas.microsoft.com/office/drawing/2014/main" id="{BF16D2FA-F4B5-01BF-0F29-98F7D2D183CD}"/>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a:xfrm>
            <a:off x="2147570" y="1851660"/>
            <a:ext cx="7899400" cy="4445000"/>
          </a:xfrm>
          <a:prstGeom prst="rect">
            <a:avLst/>
          </a:prstGeom>
          <a:effectLst>
            <a:outerShdw blurRad="114300" dist="38100" dir="5400000" rotWithShape="0">
              <a:scrgbClr r="0" g="0" b="0">
                <a:alpha val="20000"/>
              </a:scrgbClr>
            </a:outerShdw>
          </a:effectLst>
        </p:spPr>
      </p:pic>
      <p:sp>
        <p:nvSpPr>
          <p:cNvPr id="8" name="ISPRING_QUIZ_SHAPE2">
            <a:extLst>
              <a:ext uri="{FF2B5EF4-FFF2-40B4-BE49-F238E27FC236}">
                <a16:creationId xmlns:a16="http://schemas.microsoft.com/office/drawing/2014/main" id="{615CB1B3-3322-6525-3DAA-C2240DBB6557}"/>
              </a:ext>
            </a:extLst>
          </p:cNvPr>
          <p:cNvSpPr txBox="1"/>
          <p:nvPr/>
        </p:nvSpPr>
        <p:spPr>
          <a:xfrm>
            <a:off x="731520" y="411480"/>
            <a:ext cx="10728960" cy="553998"/>
          </a:xfrm>
          <a:prstGeom prst="rect">
            <a:avLst/>
          </a:prstGeom>
          <a:noFill/>
          <a:effectLst>
            <a:innerShdw>
              <a:scrgbClr r="0" g="0" b="0">
                <a:alpha val="0"/>
              </a:scrgbClr>
            </a:innerShdw>
          </a:effectLst>
        </p:spPr>
        <p:txBody>
          <a:bodyPr vert="horz" rtlCol="0">
            <a:spAutoFit/>
          </a:bodyPr>
          <a:lstStyle/>
          <a:p>
            <a:pPr algn="ctr"/>
            <a:r>
              <a:rPr lang="en-US" sz="3000">
                <a:solidFill>
                  <a:srgbClr val="343944"/>
                </a:solidFill>
                <a:effectLst/>
                <a:latin typeface="Segoe UI" panose="020B0502040204020203" pitchFamily="34" charset="0"/>
              </a:rPr>
              <a:t>   Quiz</a:t>
            </a:r>
          </a:p>
        </p:txBody>
      </p:sp>
      <p:pic>
        <p:nvPicPr>
          <p:cNvPr id="10" name="ISPRING_QUIZ_SHAPE3">
            <a:extLst>
              <a:ext uri="{FF2B5EF4-FFF2-40B4-BE49-F238E27FC236}">
                <a16:creationId xmlns:a16="http://schemas.microsoft.com/office/drawing/2014/main" id="{BAAD5FF8-2E6B-C1EA-BB41-C78DAD14D689}"/>
              </a:ext>
            </a:extLst>
          </p:cNvPr>
          <p:cNvPicPr>
            <a:picLocks/>
          </p:cNvPicPr>
          <p:nvPr/>
        </p:nvPicPr>
        <p:blipFill>
          <a:blip r:embed="rId5">
            <a:extLst>
              <a:ext uri="{28A0092B-C50C-407E-A947-70E740481C1C}">
                <a14:useLocalDpi xmlns:a14="http://schemas.microsoft.com/office/drawing/2010/main" val="0"/>
              </a:ext>
            </a:extLst>
          </a:blip>
          <a:srcRect/>
          <a:stretch>
            <a:fillRect/>
          </a:stretch>
        </p:blipFill>
        <p:spPr>
          <a:xfrm>
            <a:off x="5357855" y="482600"/>
            <a:ext cx="406400" cy="406400"/>
          </a:xfrm>
          <a:prstGeom prst="rect">
            <a:avLst/>
          </a:prstGeom>
          <a:effectLst>
            <a:innerShdw>
              <a:scrgbClr r="0" g="0" b="0">
                <a:alpha val="0"/>
              </a:scrgbClr>
            </a:innerShdw>
          </a:effectLst>
        </p:spPr>
      </p:pic>
      <p:sp>
        <p:nvSpPr>
          <p:cNvPr id="11" name="ISPRING_QUIZ_SHAPE4">
            <a:extLst>
              <a:ext uri="{FF2B5EF4-FFF2-40B4-BE49-F238E27FC236}">
                <a16:creationId xmlns:a16="http://schemas.microsoft.com/office/drawing/2014/main" id="{0FC0502C-F873-811A-0F79-71E23D01F9AB}"/>
              </a:ext>
            </a:extLst>
          </p:cNvPr>
          <p:cNvSpPr txBox="1"/>
          <p:nvPr/>
        </p:nvSpPr>
        <p:spPr>
          <a:xfrm>
            <a:off x="731520" y="1097280"/>
            <a:ext cx="10728960"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FOLDER" val="D:\BKC\kế hoạch hội giảng\NP2.4 ĐƠN GIẢN VÀ CÁCH ĐIỆU ngocphe 26.11\"/>
  <p:tag name="ISPRING_PRESENTATION_PATH" val="D:\BKC\kế hoạch hội giảng\NP2.4 ĐƠN GIẢN VÀ CÁCH ĐIỆU ngocphe 26.11.pptx"/>
  <p:tag name="ISPRING_PROJECT_VERSION" val="9.3"/>
  <p:tag name="ISPRING_PROJECT_FOLDER_UPDATED" val="1"/>
  <p:tag name="ISPRING_SCREEN_RECS_UPDATED" val="D:\BKC\kế hoạch hội giảng\NP2.4 ĐƠN GIẢN VÀ CÁCH ĐIỆU ngocphe 26.11\"/>
  <p:tag name="ISPRING_UUID" val="{48C475F7-B1A8-4428-A521-F4340FE46824}"/>
  <p:tag name="ISPRING_LMS_API_VERSION" val="SCORM 2004 (4th edition)"/>
  <p:tag name="ISPRING_ULTRA_SCORM_COURSE_ID" val="A81C2FF5-5DBB-4074-BF7E-F601D5ECADD9"/>
  <p:tag name="ISPRING_CMI5_LAUNCH_METHOD" val="any window"/>
  <p:tag name="ISPRING_SCORM_ENDPOINT" val="&lt;endpoint&gt;&lt;enable&gt;0&lt;/enable&gt;&lt;lrs&gt;https://&lt;/lrs&gt;&lt;auth&gt;0&lt;/auth&gt;&lt;login&gt;&lt;/login&gt;&lt;password&gt;&lt;/password&gt;&lt;key&gt;&lt;/key&gt;&lt;name&gt;&lt;/name&gt;&lt;email&gt;&lt;/email&gt;&lt;/endpoint&gt;&#10;"/>
  <p:tag name="ISPRINGCLOUDFOLDERID" val="1"/>
  <p:tag name="ISPRINGONLINEFOLDERID" val="1"/>
  <p:tag name="ISPRING_OUTPUT_FOLDER" val="[[&quot;\uFFFD@\uFFFD\uFFFD{27CE3180-22C4-4A92-AAF2-C8223DF08905}&quot;,&quot;C:\\Users\\DELL\\OneDrive\\Máy tính&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universal&quot;,&quot;studioSettings&quot;:{&quot;useMobileViewer&quot;:&quot;T_FALSE&quot;}},&quot;advancedSettings&quot;:{&quot;enableTextAllocation&quot;:&quot;T_TRUE&quot;,&quot;viewingFromLocalDrive&quot;:&quot;T_TRUE&quot;,&quot;contentScale&quot;:75,&quot;contentScaleMode&quot;:&quot;SCAL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SCORM_RATE_SLIDES" val="0"/>
  <p:tag name="ISPRING_SCORM_PASSING_SCORE" val="80.000000"/>
  <p:tag name="ISPRING_PRESENTATION_TITLE" val="elearning"/>
  <p:tag name="ISPRING_FIRST_PUBLISH" val="1"/>
</p:tagLst>
</file>

<file path=ppt/tags/tag10.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1.quiz"/>
  <p:tag name="ISPRING_QUIZ_FULL_PATH" val="D:\BKC\kế hoạch hội giảng\NP2.4 ĐƠN GIẢN VÀ CÁCH ĐIỆU ngocphe 26.11\quiz\quiz1.quiz"/>
  <p:tag name="ISPRING_QUIZ_RELATIVE_PATH" val="NP2.4 ĐƠN GIẢN VÀ CÁCH ĐIỆU ngocphe 26.11\quiz\quiz1.quiz"/>
  <p:tag name="GENSWF_SLIDE_UID" val="{D8DBC09A-DCB5-4614-A104-A848CD75A47D}:318"/>
</p:tagLst>
</file>

<file path=ppt/tags/tag11.xml><?xml version="1.0" encoding="utf-8"?>
<p:tagLst xmlns:a="http://schemas.openxmlformats.org/drawingml/2006/main" xmlns:r="http://schemas.openxmlformats.org/officeDocument/2006/relationships" xmlns:p="http://schemas.openxmlformats.org/presentationml/2006/main">
  <p:tag name="GENSWF_SLIDE_UID" val="{9E4AD108-E296-45F2-B753-9F9694337AC2}:397"/>
</p:tagLst>
</file>

<file path=ppt/tags/tag12.xml><?xml version="1.0" encoding="utf-8"?>
<p:tagLst xmlns:a="http://schemas.openxmlformats.org/drawingml/2006/main" xmlns:r="http://schemas.openxmlformats.org/officeDocument/2006/relationships" xmlns:p="http://schemas.openxmlformats.org/presentationml/2006/main">
  <p:tag name="GENSWF_SLIDE_UID" val="{DF460EB6-96B3-4EED-AB55-9A8BAE599CC2}:367"/>
</p:tagLst>
</file>

<file path=ppt/tags/tag13.xml><?xml version="1.0" encoding="utf-8"?>
<p:tagLst xmlns:a="http://schemas.openxmlformats.org/drawingml/2006/main" xmlns:r="http://schemas.openxmlformats.org/officeDocument/2006/relationships" xmlns:p="http://schemas.openxmlformats.org/presentationml/2006/main">
  <p:tag name="GENSWF_SLIDE_UID" val="{5A486D97-8255-46D8-B64F-A516B7DD4F09}:399"/>
</p:tagLst>
</file>

<file path=ppt/tags/tag14.xml><?xml version="1.0" encoding="utf-8"?>
<p:tagLst xmlns:a="http://schemas.openxmlformats.org/drawingml/2006/main" xmlns:r="http://schemas.openxmlformats.org/officeDocument/2006/relationships" xmlns:p="http://schemas.openxmlformats.org/presentationml/2006/main">
  <p:tag name="GENSWF_SLIDE_UID" val="{AA8F5753-5B10-4912-958B-8AF7A43B11A1}:401"/>
</p:tagLst>
</file>

<file path=ppt/tags/tag15.xml><?xml version="1.0" encoding="utf-8"?>
<p:tagLst xmlns:a="http://schemas.openxmlformats.org/drawingml/2006/main" xmlns:r="http://schemas.openxmlformats.org/officeDocument/2006/relationships" xmlns:p="http://schemas.openxmlformats.org/presentationml/2006/main">
  <p:tag name="GENSWF_SLIDE_UID" val="{95B8BF9E-86F8-4ED7-A28A-386827677641}:398"/>
</p:tagLst>
</file>

<file path=ppt/tags/tag16.xml><?xml version="1.0" encoding="utf-8"?>
<p:tagLst xmlns:a="http://schemas.openxmlformats.org/drawingml/2006/main" xmlns:r="http://schemas.openxmlformats.org/officeDocument/2006/relationships" xmlns:p="http://schemas.openxmlformats.org/presentationml/2006/main">
  <p:tag name="GENSWF_SLIDE_UID" val="{75F4FEE4-E449-45C6-A2B4-F57D01A9CD88}:400"/>
</p:tagLst>
</file>

<file path=ppt/tags/tag17.xml><?xml version="1.0" encoding="utf-8"?>
<p:tagLst xmlns:a="http://schemas.openxmlformats.org/drawingml/2006/main" xmlns:r="http://schemas.openxmlformats.org/officeDocument/2006/relationships" xmlns:p="http://schemas.openxmlformats.org/presentationml/2006/main">
  <p:tag name="GENSWF_SLIDE_UID" val="{8F32A78D-E4E8-47A1-95EF-C281ADD6F565}:416"/>
</p:tagLst>
</file>

<file path=ppt/tags/tag18.xml><?xml version="1.0" encoding="utf-8"?>
<p:tagLst xmlns:a="http://schemas.openxmlformats.org/drawingml/2006/main" xmlns:r="http://schemas.openxmlformats.org/officeDocument/2006/relationships" xmlns:p="http://schemas.openxmlformats.org/presentationml/2006/main">
  <p:tag name="GENSWF_SLIDE_UID" val="{51E8E1DA-AA62-4C90-9ABF-3B8056B9AAB4}:402"/>
</p:tagLst>
</file>

<file path=ppt/tags/tag19.xml><?xml version="1.0" encoding="utf-8"?>
<p:tagLst xmlns:a="http://schemas.openxmlformats.org/drawingml/2006/main" xmlns:r="http://schemas.openxmlformats.org/officeDocument/2006/relationships" xmlns:p="http://schemas.openxmlformats.org/presentationml/2006/main">
  <p:tag name="GENSWF_SLIDE_UID" val="{A9E23698-A188-4855-82E8-5CB018B7D240}:403"/>
</p:tagLst>
</file>

<file path=ppt/tags/tag2.xml><?xml version="1.0" encoding="utf-8"?>
<p:tagLst xmlns:a="http://schemas.openxmlformats.org/drawingml/2006/main" xmlns:r="http://schemas.openxmlformats.org/officeDocument/2006/relationships" xmlns:p="http://schemas.openxmlformats.org/presentationml/2006/main">
  <p:tag name="GENSWF_SLIDE_UID" val="{19EB43C8-FFC4-42D7-BD19-06CDA7ECB753}:257"/>
</p:tagLst>
</file>

<file path=ppt/tags/tag20.xml><?xml version="1.0" encoding="utf-8"?>
<p:tagLst xmlns:a="http://schemas.openxmlformats.org/drawingml/2006/main" xmlns:r="http://schemas.openxmlformats.org/officeDocument/2006/relationships" xmlns:p="http://schemas.openxmlformats.org/presentationml/2006/main">
  <p:tag name="GENSWF_SLIDE_UID" val="{6379AF13-F68B-4C47-BCD5-76186AD422C4}:404"/>
</p:tagLst>
</file>

<file path=ppt/tags/tag21.xml><?xml version="1.0" encoding="utf-8"?>
<p:tagLst xmlns:a="http://schemas.openxmlformats.org/drawingml/2006/main" xmlns:r="http://schemas.openxmlformats.org/officeDocument/2006/relationships" xmlns:p="http://schemas.openxmlformats.org/presentationml/2006/main">
  <p:tag name="GENSWF_SLIDE_UID" val="{3F919A67-DC68-4F45-AA8E-6D572535DA98}:405"/>
</p:tagLst>
</file>

<file path=ppt/tags/tag22.xml><?xml version="1.0" encoding="utf-8"?>
<p:tagLst xmlns:a="http://schemas.openxmlformats.org/drawingml/2006/main" xmlns:r="http://schemas.openxmlformats.org/officeDocument/2006/relationships" xmlns:p="http://schemas.openxmlformats.org/presentationml/2006/main">
  <p:tag name="GENSWF_SLIDE_UID" val="{06F05B90-F50D-44E7-914F-9454DC3D9202}:408"/>
</p:tagLst>
</file>

<file path=ppt/tags/tag23.xml><?xml version="1.0" encoding="utf-8"?>
<p:tagLst xmlns:a="http://schemas.openxmlformats.org/drawingml/2006/main" xmlns:r="http://schemas.openxmlformats.org/officeDocument/2006/relationships" xmlns:p="http://schemas.openxmlformats.org/presentationml/2006/main">
  <p:tag name="GENSWF_SLIDE_UID" val="{79CA2BEE-2800-425A-B965-1F2C85C692BC}:407"/>
</p:tagLst>
</file>

<file path=ppt/tags/tag24.xml><?xml version="1.0" encoding="utf-8"?>
<p:tagLst xmlns:a="http://schemas.openxmlformats.org/drawingml/2006/main" xmlns:r="http://schemas.openxmlformats.org/officeDocument/2006/relationships" xmlns:p="http://schemas.openxmlformats.org/presentationml/2006/main">
  <p:tag name="GENSWF_SLIDE_UID" val="{367A7C1F-B086-4196-9A47-FA5A20236B32}:409"/>
</p:tagLst>
</file>

<file path=ppt/tags/tag25.xml><?xml version="1.0" encoding="utf-8"?>
<p:tagLst xmlns:a="http://schemas.openxmlformats.org/drawingml/2006/main" xmlns:r="http://schemas.openxmlformats.org/officeDocument/2006/relationships" xmlns:p="http://schemas.openxmlformats.org/presentationml/2006/main">
  <p:tag name="GENSWF_SLIDE_UID" val="{B2ED12C6-ABA3-4594-B0B2-E896CF573773}:410"/>
</p:tagLst>
</file>

<file path=ppt/tags/tag26.xml><?xml version="1.0" encoding="utf-8"?>
<p:tagLst xmlns:a="http://schemas.openxmlformats.org/drawingml/2006/main" xmlns:r="http://schemas.openxmlformats.org/officeDocument/2006/relationships" xmlns:p="http://schemas.openxmlformats.org/presentationml/2006/main">
  <p:tag name="GENSWF_SLIDE_UID" val="{AB86D766-E06D-4D06-AA02-137DC122A284}:411"/>
</p:tagLst>
</file>

<file path=ppt/tags/tag27.xml><?xml version="1.0" encoding="utf-8"?>
<p:tagLst xmlns:a="http://schemas.openxmlformats.org/drawingml/2006/main" xmlns:r="http://schemas.openxmlformats.org/officeDocument/2006/relationships" xmlns:p="http://schemas.openxmlformats.org/presentationml/2006/main">
  <p:tag name="GENSWF_SLIDE_UID" val="{E691D8E1-691C-46F2-87F4-C48BFC18B0A1}:412"/>
</p:tagLst>
</file>

<file path=ppt/tags/tag28.xml><?xml version="1.0" encoding="utf-8"?>
<p:tagLst xmlns:a="http://schemas.openxmlformats.org/drawingml/2006/main" xmlns:r="http://schemas.openxmlformats.org/officeDocument/2006/relationships" xmlns:p="http://schemas.openxmlformats.org/presentationml/2006/main">
  <p:tag name="GENSWF_SLIDE_UID" val="{B53698D5-661B-43EF-876B-037491639985}:421"/>
</p:tagLst>
</file>

<file path=ppt/tags/tag29.xml><?xml version="1.0" encoding="utf-8"?>
<p:tagLst xmlns:a="http://schemas.openxmlformats.org/drawingml/2006/main" xmlns:r="http://schemas.openxmlformats.org/officeDocument/2006/relationships" xmlns:p="http://schemas.openxmlformats.org/presentationml/2006/main">
  <p:tag name="GENSWF_SLIDE_UID" val="{6D05F728-078A-41C4-A44A-9BB1FAFC7251}:319"/>
</p:tagLst>
</file>

<file path=ppt/tags/tag3.xml><?xml version="1.0" encoding="utf-8"?>
<p:tagLst xmlns:a="http://schemas.openxmlformats.org/drawingml/2006/main" xmlns:r="http://schemas.openxmlformats.org/officeDocument/2006/relationships" xmlns:p="http://schemas.openxmlformats.org/presentationml/2006/main">
  <p:tag name="GENSWF_SLIDE_UID" val="{D2EA7933-182A-4285-A6C3-95606485E360}:413"/>
</p:tagLst>
</file>

<file path=ppt/tags/tag4.xml><?xml version="1.0" encoding="utf-8"?>
<p:tagLst xmlns:a="http://schemas.openxmlformats.org/drawingml/2006/main" xmlns:r="http://schemas.openxmlformats.org/officeDocument/2006/relationships" xmlns:p="http://schemas.openxmlformats.org/presentationml/2006/main">
  <p:tag name="GENSWF_SLIDE_UID" val="{78CF9B22-004C-4A29-AED9-431BEFB32A10}:414"/>
</p:tagLst>
</file>

<file path=ppt/tags/tag5.xml><?xml version="1.0" encoding="utf-8"?>
<p:tagLst xmlns:a="http://schemas.openxmlformats.org/drawingml/2006/main" xmlns:r="http://schemas.openxmlformats.org/officeDocument/2006/relationships" xmlns:p="http://schemas.openxmlformats.org/presentationml/2006/main">
  <p:tag name="GENSWF_SLIDE_UID" val="{8E723CEB-806F-4E5D-8B3C-B70A190D28EA}:415"/>
</p:tagLst>
</file>

<file path=ppt/tags/tag6.xml><?xml version="1.0" encoding="utf-8"?>
<p:tagLst xmlns:a="http://schemas.openxmlformats.org/drawingml/2006/main" xmlns:r="http://schemas.openxmlformats.org/officeDocument/2006/relationships" xmlns:p="http://schemas.openxmlformats.org/presentationml/2006/main">
  <p:tag name="GENSWF_SLIDE_UID" val="{EC58A3A5-F846-4B50-89F7-308D8C194265}:417"/>
</p:tagLst>
</file>

<file path=ppt/tags/tag7.xml><?xml version="1.0" encoding="utf-8"?>
<p:tagLst xmlns:a="http://schemas.openxmlformats.org/drawingml/2006/main" xmlns:r="http://schemas.openxmlformats.org/officeDocument/2006/relationships" xmlns:p="http://schemas.openxmlformats.org/presentationml/2006/main">
  <p:tag name="GENSWF_SLIDE_UID" val="{9E8E5A34-B8D6-4E16-8726-6603CA103C11}:422"/>
</p:tagLst>
</file>

<file path=ppt/tags/tag8.xml><?xml version="1.0" encoding="utf-8"?>
<p:tagLst xmlns:a="http://schemas.openxmlformats.org/drawingml/2006/main" xmlns:r="http://schemas.openxmlformats.org/officeDocument/2006/relationships" xmlns:p="http://schemas.openxmlformats.org/presentationml/2006/main">
  <p:tag name="GENSWF_SLIDE_UID" val="{0B9DA4FF-3CA7-49FA-AA94-DA577B998979}:418"/>
</p:tagLst>
</file>

<file path=ppt/tags/tag9.xml><?xml version="1.0" encoding="utf-8"?>
<p:tagLst xmlns:a="http://schemas.openxmlformats.org/drawingml/2006/main" xmlns:r="http://schemas.openxmlformats.org/officeDocument/2006/relationships" xmlns:p="http://schemas.openxmlformats.org/presentationml/2006/main">
  <p:tag name="GENSWF_SLIDE_UID" val="{CFDFAB32-045E-4955-A14A-E04A103FF090}:419"/>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872</TotalTime>
  <Words>1233</Words>
  <Application>Microsoft Office PowerPoint</Application>
  <PresentationFormat>Widescreen</PresentationFormat>
  <Paragraphs>151</Paragraphs>
  <Slides>28</Slides>
  <Notes>28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Calibri</vt:lpstr>
      <vt:lpstr>Century Gothic</vt:lpstr>
      <vt:lpstr>inherit</vt:lpstr>
      <vt:lpstr>Segoe UI</vt:lpstr>
      <vt:lpstr>Segoe UI Historic</vt:lpstr>
      <vt:lpstr>Segoe UI Semibold</vt:lpstr>
      <vt:lpstr>Tahoma</vt:lpstr>
      <vt:lpstr>Times New Roman</vt:lpstr>
      <vt:lpstr>Verdana</vt:lpstr>
      <vt:lpstr>Wingdings</vt:lpstr>
      <vt:lpstr>Wingdings 3</vt:lpstr>
      <vt:lpstr>Wisp</vt:lpstr>
      <vt:lpstr>PowerPoint Presentation</vt:lpstr>
      <vt:lpstr>PowerPoint Presentation</vt:lpstr>
      <vt:lpstr>PowerPoint Presentation</vt:lpstr>
      <vt:lpstr>PowerPoint Presentation</vt:lpstr>
      <vt:lpstr>Câu hỏi bài cũ:  Hãy nêu cách lựa chọn mẫu và nghiên cứu?</vt:lpstr>
      <vt:lpstr>Vẽ trang trí có những nguyên tắc nào?</vt:lpstr>
      <vt:lpstr>PowerPoint Presentation</vt:lpstr>
      <vt:lpstr>Xem video và nêu cảm nhận khi xem xong đoạn video?   </vt:lpstr>
      <vt:lpstr>PowerPoint Presentation</vt:lpstr>
      <vt:lpstr>MỤC TIÊU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CHÂN THÀNH CẢM ƠN QUÝ THẦY CÔ ĐÃ CHÚ Ý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elearning</dc:title>
  <dc:creator>Ngọc Phê Tạ</dc:creator>
  <cp:lastModifiedBy>Ngọc Phê Tạ</cp:lastModifiedBy>
  <cp:revision>83</cp:revision>
  <dcterms:created xsi:type="dcterms:W3CDTF">2022-10-26T11:57:18Z</dcterms:created>
  <dcterms:modified xsi:type="dcterms:W3CDTF">2023-04-25T03:49:51Z</dcterms:modified>
</cp:coreProperties>
</file>